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18"/>
  </p:notesMasterIdLst>
  <p:sldIdLst>
    <p:sldId id="256" r:id="rId5"/>
    <p:sldId id="258" r:id="rId6"/>
    <p:sldId id="270" r:id="rId7"/>
    <p:sldId id="271" r:id="rId8"/>
    <p:sldId id="272" r:id="rId9"/>
    <p:sldId id="273" r:id="rId10"/>
    <p:sldId id="276" r:id="rId11"/>
    <p:sldId id="274" r:id="rId12"/>
    <p:sldId id="275" r:id="rId13"/>
    <p:sldId id="277" r:id="rId14"/>
    <p:sldId id="278" r:id="rId15"/>
    <p:sldId id="279" r:id="rId16"/>
    <p:sldId id="28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205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865AA0-27FC-4FD4-8978-4B960E242CA2}" v="15" dt="2020-09-27T17:07:28.476"/>
    <p1510:client id="{DA4B07C5-6F42-A7AC-765F-6BBEBE2700FF}" v="49" dt="2020-09-27T16:26:24.5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596" autoAdjust="0"/>
  </p:normalViewPr>
  <p:slideViewPr>
    <p:cSldViewPr snapToGrid="0">
      <p:cViewPr varScale="1">
        <p:scale>
          <a:sx n="43" d="100"/>
          <a:sy n="43" d="100"/>
        </p:scale>
        <p:origin x="120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6" Type="http://schemas.openxmlformats.org/officeDocument/2006/relationships/image" Target="../media/image31.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6" Type="http://schemas.openxmlformats.org/officeDocument/2006/relationships/image" Target="../media/image31.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E06F2-2360-4DD3-A47C-F9C117BF9B89}"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8A6A6829-BB7B-44A9-A6DF-B4D9421EA2AA}">
      <dgm:prSet/>
      <dgm:spPr/>
      <dgm:t>
        <a:bodyPr anchor="ctr"/>
        <a:lstStyle/>
        <a:p>
          <a:r>
            <a:rPr lang="en-US">
              <a:latin typeface="Calibri" panose="020F0502020204030204" pitchFamily="34" charset="0"/>
              <a:cs typeface="Calibri" panose="020F0502020204030204" pitchFamily="34" charset="0"/>
            </a:rPr>
            <a:t>Allows a null value (or no value) to be assigned to a variable</a:t>
          </a:r>
        </a:p>
      </dgm:t>
    </dgm:pt>
    <dgm:pt modelId="{6FC25613-E20D-4348-876D-CC59AC9A784F}" type="parTrans" cxnId="{A129090F-210D-4E43-99BA-7771E680BC96}">
      <dgm:prSet/>
      <dgm:spPr/>
      <dgm:t>
        <a:bodyPr/>
        <a:lstStyle/>
        <a:p>
          <a:endParaRPr lang="en-US">
            <a:latin typeface="Calibri" panose="020F0502020204030204" pitchFamily="34" charset="0"/>
            <a:cs typeface="Calibri" panose="020F0502020204030204" pitchFamily="34" charset="0"/>
          </a:endParaRPr>
        </a:p>
      </dgm:t>
    </dgm:pt>
    <dgm:pt modelId="{47753560-7909-422D-8383-79466230CE8A}" type="sibTrans" cxnId="{A129090F-210D-4E43-99BA-7771E680BC96}">
      <dgm:prSet/>
      <dgm:spPr/>
      <dgm:t>
        <a:bodyPr/>
        <a:lstStyle/>
        <a:p>
          <a:endParaRPr lang="en-US">
            <a:latin typeface="Calibri" panose="020F0502020204030204" pitchFamily="34" charset="0"/>
            <a:cs typeface="Calibri" panose="020F0502020204030204" pitchFamily="34" charset="0"/>
          </a:endParaRPr>
        </a:p>
      </dgm:t>
    </dgm:pt>
    <dgm:pt modelId="{1C2F7A52-0F2F-4C19-B0A0-1D85B4F0648F}">
      <dgm:prSet/>
      <dgm:spPr/>
      <dgm:t>
        <a:bodyPr anchor="ctr"/>
        <a:lstStyle/>
        <a:p>
          <a:r>
            <a:rPr lang="en-US" dirty="0">
              <a:latin typeface="Calibri" panose="020F0502020204030204" pitchFamily="34" charset="0"/>
              <a:cs typeface="Calibri" panose="020F0502020204030204" pitchFamily="34" charset="0"/>
            </a:rPr>
            <a:t>Has a data type of its own: </a:t>
          </a:r>
          <a:r>
            <a:rPr lang="en-US" dirty="0" err="1">
              <a:latin typeface="Calibri" panose="020F0502020204030204" pitchFamily="34" charset="0"/>
              <a:cs typeface="Calibri" panose="020F0502020204030204" pitchFamily="34" charset="0"/>
            </a:rPr>
            <a:t>NoneType</a:t>
          </a:r>
          <a:endParaRPr lang="en-US" dirty="0">
            <a:latin typeface="Calibri" panose="020F0502020204030204" pitchFamily="34" charset="0"/>
            <a:cs typeface="Calibri" panose="020F0502020204030204" pitchFamily="34" charset="0"/>
          </a:endParaRPr>
        </a:p>
      </dgm:t>
    </dgm:pt>
    <dgm:pt modelId="{F574164F-A32F-44E6-92B9-3F7636F7A27E}" type="parTrans" cxnId="{A936925F-7563-4132-9EC9-B8F2A27249CB}">
      <dgm:prSet/>
      <dgm:spPr/>
      <dgm:t>
        <a:bodyPr/>
        <a:lstStyle/>
        <a:p>
          <a:endParaRPr lang="en-US">
            <a:latin typeface="Calibri" panose="020F0502020204030204" pitchFamily="34" charset="0"/>
            <a:cs typeface="Calibri" panose="020F0502020204030204" pitchFamily="34" charset="0"/>
          </a:endParaRPr>
        </a:p>
      </dgm:t>
    </dgm:pt>
    <dgm:pt modelId="{ABBEE329-417F-4B9E-8BB7-1C859AF1BA45}" type="sibTrans" cxnId="{A936925F-7563-4132-9EC9-B8F2A27249CB}">
      <dgm:prSet/>
      <dgm:spPr/>
      <dgm:t>
        <a:bodyPr/>
        <a:lstStyle/>
        <a:p>
          <a:endParaRPr lang="en-US">
            <a:latin typeface="Calibri" panose="020F0502020204030204" pitchFamily="34" charset="0"/>
            <a:cs typeface="Calibri" panose="020F0502020204030204" pitchFamily="34" charset="0"/>
          </a:endParaRPr>
        </a:p>
      </dgm:t>
    </dgm:pt>
    <dgm:pt modelId="{99268701-F2D3-40C9-8E4C-38CAB913DE5C}">
      <dgm:prSet/>
      <dgm:spPr/>
      <dgm:t>
        <a:bodyPr anchor="ctr"/>
        <a:lstStyle/>
        <a:p>
          <a:r>
            <a:rPr lang="en-US" dirty="0" err="1">
              <a:latin typeface="Calibri" panose="020F0502020204030204" pitchFamily="34" charset="0"/>
              <a:cs typeface="Calibri" panose="020F0502020204030204" pitchFamily="34" charset="0"/>
            </a:rPr>
            <a:t>a_variable</a:t>
          </a:r>
          <a:r>
            <a:rPr lang="en-US" dirty="0">
              <a:latin typeface="Calibri" panose="020F0502020204030204" pitchFamily="34" charset="0"/>
              <a:cs typeface="Calibri" panose="020F0502020204030204" pitchFamily="34" charset="0"/>
            </a:rPr>
            <a:t> = None</a:t>
          </a:r>
        </a:p>
      </dgm:t>
    </dgm:pt>
    <dgm:pt modelId="{03FE36FD-6785-4A47-8E43-94A4F3C67F0C}" type="parTrans" cxnId="{9C9B85F0-1318-4546-8B32-77FE047F5862}">
      <dgm:prSet/>
      <dgm:spPr/>
      <dgm:t>
        <a:bodyPr/>
        <a:lstStyle/>
        <a:p>
          <a:endParaRPr lang="en-US">
            <a:latin typeface="Calibri" panose="020F0502020204030204" pitchFamily="34" charset="0"/>
            <a:cs typeface="Calibri" panose="020F0502020204030204" pitchFamily="34" charset="0"/>
          </a:endParaRPr>
        </a:p>
      </dgm:t>
    </dgm:pt>
    <dgm:pt modelId="{A8AA5E10-853B-40AE-BC6C-9E2D58B22766}" type="sibTrans" cxnId="{9C9B85F0-1318-4546-8B32-77FE047F5862}">
      <dgm:prSet/>
      <dgm:spPr/>
      <dgm:t>
        <a:bodyPr/>
        <a:lstStyle/>
        <a:p>
          <a:endParaRPr lang="en-US">
            <a:latin typeface="Calibri" panose="020F0502020204030204" pitchFamily="34" charset="0"/>
            <a:cs typeface="Calibri" panose="020F0502020204030204" pitchFamily="34" charset="0"/>
          </a:endParaRPr>
        </a:p>
      </dgm:t>
    </dgm:pt>
    <dgm:pt modelId="{1F2BC08C-8FEF-449F-8A35-439D8FBEBA94}" type="pres">
      <dgm:prSet presAssocID="{F4BE06F2-2360-4DD3-A47C-F9C117BF9B89}" presName="vert0" presStyleCnt="0">
        <dgm:presLayoutVars>
          <dgm:dir/>
          <dgm:animOne val="branch"/>
          <dgm:animLvl val="lvl"/>
        </dgm:presLayoutVars>
      </dgm:prSet>
      <dgm:spPr/>
    </dgm:pt>
    <dgm:pt modelId="{A265DD2B-518C-4E0A-B515-0F61BC195828}" type="pres">
      <dgm:prSet presAssocID="{8A6A6829-BB7B-44A9-A6DF-B4D9421EA2AA}" presName="thickLine" presStyleLbl="alignNode1" presStyleIdx="0" presStyleCnt="3"/>
      <dgm:spPr/>
    </dgm:pt>
    <dgm:pt modelId="{0760E219-D0BC-49ED-A923-BF6AB5C57C30}" type="pres">
      <dgm:prSet presAssocID="{8A6A6829-BB7B-44A9-A6DF-B4D9421EA2AA}" presName="horz1" presStyleCnt="0"/>
      <dgm:spPr/>
    </dgm:pt>
    <dgm:pt modelId="{58E8904E-4E5D-41F0-B26B-424E7B2CCB1A}" type="pres">
      <dgm:prSet presAssocID="{8A6A6829-BB7B-44A9-A6DF-B4D9421EA2AA}" presName="tx1" presStyleLbl="revTx" presStyleIdx="0" presStyleCnt="3"/>
      <dgm:spPr/>
    </dgm:pt>
    <dgm:pt modelId="{DDDC1B27-F26C-42C6-9A57-06F791EB337E}" type="pres">
      <dgm:prSet presAssocID="{8A6A6829-BB7B-44A9-A6DF-B4D9421EA2AA}" presName="vert1" presStyleCnt="0"/>
      <dgm:spPr/>
    </dgm:pt>
    <dgm:pt modelId="{9BEEE8C4-D1A1-4062-A747-CF5BE201DD55}" type="pres">
      <dgm:prSet presAssocID="{1C2F7A52-0F2F-4C19-B0A0-1D85B4F0648F}" presName="thickLine" presStyleLbl="alignNode1" presStyleIdx="1" presStyleCnt="3"/>
      <dgm:spPr/>
    </dgm:pt>
    <dgm:pt modelId="{513DAC62-07A9-4821-8C3C-8E2E0D8CAE49}" type="pres">
      <dgm:prSet presAssocID="{1C2F7A52-0F2F-4C19-B0A0-1D85B4F0648F}" presName="horz1" presStyleCnt="0"/>
      <dgm:spPr/>
    </dgm:pt>
    <dgm:pt modelId="{9E12126B-0C5B-4A44-B8FA-266B1105E567}" type="pres">
      <dgm:prSet presAssocID="{1C2F7A52-0F2F-4C19-B0A0-1D85B4F0648F}" presName="tx1" presStyleLbl="revTx" presStyleIdx="1" presStyleCnt="3"/>
      <dgm:spPr/>
    </dgm:pt>
    <dgm:pt modelId="{797CC482-8C04-4274-BB22-489AAF5D49B3}" type="pres">
      <dgm:prSet presAssocID="{1C2F7A52-0F2F-4C19-B0A0-1D85B4F0648F}" presName="vert1" presStyleCnt="0"/>
      <dgm:spPr/>
    </dgm:pt>
    <dgm:pt modelId="{A5AC1016-CC34-4A5D-8506-C2A5814CBA40}" type="pres">
      <dgm:prSet presAssocID="{99268701-F2D3-40C9-8E4C-38CAB913DE5C}" presName="thickLine" presStyleLbl="alignNode1" presStyleIdx="2" presStyleCnt="3"/>
      <dgm:spPr/>
    </dgm:pt>
    <dgm:pt modelId="{4AFE441A-C401-41FA-86F8-628B63378324}" type="pres">
      <dgm:prSet presAssocID="{99268701-F2D3-40C9-8E4C-38CAB913DE5C}" presName="horz1" presStyleCnt="0"/>
      <dgm:spPr/>
    </dgm:pt>
    <dgm:pt modelId="{2B9DE6C3-6941-409B-9A6F-A565CE9A0A1D}" type="pres">
      <dgm:prSet presAssocID="{99268701-F2D3-40C9-8E4C-38CAB913DE5C}" presName="tx1" presStyleLbl="revTx" presStyleIdx="2" presStyleCnt="3"/>
      <dgm:spPr/>
    </dgm:pt>
    <dgm:pt modelId="{52CC76BF-2791-4B17-BEBE-A4C3D01DC894}" type="pres">
      <dgm:prSet presAssocID="{99268701-F2D3-40C9-8E4C-38CAB913DE5C}" presName="vert1" presStyleCnt="0"/>
      <dgm:spPr/>
    </dgm:pt>
  </dgm:ptLst>
  <dgm:cxnLst>
    <dgm:cxn modelId="{A129090F-210D-4E43-99BA-7771E680BC96}" srcId="{F4BE06F2-2360-4DD3-A47C-F9C117BF9B89}" destId="{8A6A6829-BB7B-44A9-A6DF-B4D9421EA2AA}" srcOrd="0" destOrd="0" parTransId="{6FC25613-E20D-4348-876D-CC59AC9A784F}" sibTransId="{47753560-7909-422D-8383-79466230CE8A}"/>
    <dgm:cxn modelId="{DF03E71D-5296-4A67-AECC-A9A9D30BA11C}" type="presOf" srcId="{F4BE06F2-2360-4DD3-A47C-F9C117BF9B89}" destId="{1F2BC08C-8FEF-449F-8A35-439D8FBEBA94}" srcOrd="0" destOrd="0" presId="urn:microsoft.com/office/officeart/2008/layout/LinedList"/>
    <dgm:cxn modelId="{A936925F-7563-4132-9EC9-B8F2A27249CB}" srcId="{F4BE06F2-2360-4DD3-A47C-F9C117BF9B89}" destId="{1C2F7A52-0F2F-4C19-B0A0-1D85B4F0648F}" srcOrd="1" destOrd="0" parTransId="{F574164F-A32F-44E6-92B9-3F7636F7A27E}" sibTransId="{ABBEE329-417F-4B9E-8BB7-1C859AF1BA45}"/>
    <dgm:cxn modelId="{53D87456-558B-410A-8396-336DECF6C2AF}" type="presOf" srcId="{8A6A6829-BB7B-44A9-A6DF-B4D9421EA2AA}" destId="{58E8904E-4E5D-41F0-B26B-424E7B2CCB1A}" srcOrd="0" destOrd="0" presId="urn:microsoft.com/office/officeart/2008/layout/LinedList"/>
    <dgm:cxn modelId="{8482C389-802C-4946-A371-994FDBD57C95}" type="presOf" srcId="{1C2F7A52-0F2F-4C19-B0A0-1D85B4F0648F}" destId="{9E12126B-0C5B-4A44-B8FA-266B1105E567}" srcOrd="0" destOrd="0" presId="urn:microsoft.com/office/officeart/2008/layout/LinedList"/>
    <dgm:cxn modelId="{DE0B05AD-879C-4565-9C70-515D142D7F04}" type="presOf" srcId="{99268701-F2D3-40C9-8E4C-38CAB913DE5C}" destId="{2B9DE6C3-6941-409B-9A6F-A565CE9A0A1D}" srcOrd="0" destOrd="0" presId="urn:microsoft.com/office/officeart/2008/layout/LinedList"/>
    <dgm:cxn modelId="{9C9B85F0-1318-4546-8B32-77FE047F5862}" srcId="{F4BE06F2-2360-4DD3-A47C-F9C117BF9B89}" destId="{99268701-F2D3-40C9-8E4C-38CAB913DE5C}" srcOrd="2" destOrd="0" parTransId="{03FE36FD-6785-4A47-8E43-94A4F3C67F0C}" sibTransId="{A8AA5E10-853B-40AE-BC6C-9E2D58B22766}"/>
    <dgm:cxn modelId="{8C87DE95-B4E6-48C3-822D-40C27E9CAFE7}" type="presParOf" srcId="{1F2BC08C-8FEF-449F-8A35-439D8FBEBA94}" destId="{A265DD2B-518C-4E0A-B515-0F61BC195828}" srcOrd="0" destOrd="0" presId="urn:microsoft.com/office/officeart/2008/layout/LinedList"/>
    <dgm:cxn modelId="{F6B86920-A030-487E-8B67-59CADCE13997}" type="presParOf" srcId="{1F2BC08C-8FEF-449F-8A35-439D8FBEBA94}" destId="{0760E219-D0BC-49ED-A923-BF6AB5C57C30}" srcOrd="1" destOrd="0" presId="urn:microsoft.com/office/officeart/2008/layout/LinedList"/>
    <dgm:cxn modelId="{B462BB67-86DA-4E2C-97D3-687D42808CF9}" type="presParOf" srcId="{0760E219-D0BC-49ED-A923-BF6AB5C57C30}" destId="{58E8904E-4E5D-41F0-B26B-424E7B2CCB1A}" srcOrd="0" destOrd="0" presId="urn:microsoft.com/office/officeart/2008/layout/LinedList"/>
    <dgm:cxn modelId="{945B8BB8-81BF-4807-A0EA-5DA9115A98BE}" type="presParOf" srcId="{0760E219-D0BC-49ED-A923-BF6AB5C57C30}" destId="{DDDC1B27-F26C-42C6-9A57-06F791EB337E}" srcOrd="1" destOrd="0" presId="urn:microsoft.com/office/officeart/2008/layout/LinedList"/>
    <dgm:cxn modelId="{BD33D880-6385-45AD-ACB3-E20175D32FDE}" type="presParOf" srcId="{1F2BC08C-8FEF-449F-8A35-439D8FBEBA94}" destId="{9BEEE8C4-D1A1-4062-A747-CF5BE201DD55}" srcOrd="2" destOrd="0" presId="urn:microsoft.com/office/officeart/2008/layout/LinedList"/>
    <dgm:cxn modelId="{A5908F73-B6A1-4875-A17F-EDF3CC4C142A}" type="presParOf" srcId="{1F2BC08C-8FEF-449F-8A35-439D8FBEBA94}" destId="{513DAC62-07A9-4821-8C3C-8E2E0D8CAE49}" srcOrd="3" destOrd="0" presId="urn:microsoft.com/office/officeart/2008/layout/LinedList"/>
    <dgm:cxn modelId="{934AB12A-C184-47CA-9A39-918F9E0479B7}" type="presParOf" srcId="{513DAC62-07A9-4821-8C3C-8E2E0D8CAE49}" destId="{9E12126B-0C5B-4A44-B8FA-266B1105E567}" srcOrd="0" destOrd="0" presId="urn:microsoft.com/office/officeart/2008/layout/LinedList"/>
    <dgm:cxn modelId="{0703066A-171D-41AE-B0E8-34DAE9498ADF}" type="presParOf" srcId="{513DAC62-07A9-4821-8C3C-8E2E0D8CAE49}" destId="{797CC482-8C04-4274-BB22-489AAF5D49B3}" srcOrd="1" destOrd="0" presId="urn:microsoft.com/office/officeart/2008/layout/LinedList"/>
    <dgm:cxn modelId="{C0AD366B-FE27-4A49-A4C4-143EAC7A7600}" type="presParOf" srcId="{1F2BC08C-8FEF-449F-8A35-439D8FBEBA94}" destId="{A5AC1016-CC34-4A5D-8506-C2A5814CBA40}" srcOrd="4" destOrd="0" presId="urn:microsoft.com/office/officeart/2008/layout/LinedList"/>
    <dgm:cxn modelId="{2B954176-05D4-4F9C-AF58-83A82A235E95}" type="presParOf" srcId="{1F2BC08C-8FEF-449F-8A35-439D8FBEBA94}" destId="{4AFE441A-C401-41FA-86F8-628B63378324}" srcOrd="5" destOrd="0" presId="urn:microsoft.com/office/officeart/2008/layout/LinedList"/>
    <dgm:cxn modelId="{D0657FF9-8AC8-4E95-8CED-AA8B852CDBED}" type="presParOf" srcId="{4AFE441A-C401-41FA-86F8-628B63378324}" destId="{2B9DE6C3-6941-409B-9A6F-A565CE9A0A1D}" srcOrd="0" destOrd="0" presId="urn:microsoft.com/office/officeart/2008/layout/LinedList"/>
    <dgm:cxn modelId="{399682D1-C9AE-4D7D-9746-81553AB83224}" type="presParOf" srcId="{4AFE441A-C401-41FA-86F8-628B63378324}" destId="{52CC76BF-2791-4B17-BEBE-A4C3D01DC89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2DA8E3-5C7B-4D65-9B3B-C135145D989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B9DC720-2E8D-447F-8656-46F2684EC640}">
      <dgm:prSet/>
      <dgm:spPr/>
      <dgm:t>
        <a:bodyPr/>
        <a:lstStyle/>
        <a:p>
          <a:pPr>
            <a:lnSpc>
              <a:spcPct val="100000"/>
            </a:lnSpc>
          </a:pPr>
          <a:r>
            <a:rPr lang="en-US" b="0" i="0" dirty="0">
              <a:latin typeface="Calibri" panose="020F0502020204030204" pitchFamily="34" charset="0"/>
              <a:cs typeface="Calibri" panose="020F0502020204030204" pitchFamily="34" charset="0"/>
            </a:rPr>
            <a:t>To </a:t>
          </a:r>
          <a:r>
            <a:rPr lang="en-US" b="0" i="0" dirty="0" err="1">
              <a:latin typeface="Calibri" panose="020F0502020204030204" pitchFamily="34" charset="0"/>
              <a:cs typeface="Calibri" panose="020F0502020204030204" pitchFamily="34" charset="0"/>
            </a:rPr>
            <a:t>analyse</a:t>
          </a:r>
          <a:r>
            <a:rPr lang="en-US" b="0" i="0" dirty="0">
              <a:latin typeface="Calibri" panose="020F0502020204030204" pitchFamily="34" charset="0"/>
              <a:cs typeface="Calibri" panose="020F0502020204030204" pitchFamily="34" charset="0"/>
            </a:rPr>
            <a:t> the differences between strongly and weakly typed programming languages</a:t>
          </a:r>
          <a:endParaRPr lang="en-US" b="0" dirty="0">
            <a:latin typeface="Calibri" panose="020F0502020204030204" pitchFamily="34" charset="0"/>
            <a:cs typeface="Calibri" panose="020F0502020204030204" pitchFamily="34" charset="0"/>
          </a:endParaRPr>
        </a:p>
      </dgm:t>
    </dgm:pt>
    <dgm:pt modelId="{01FF71A0-0B8D-4A04-A16D-EA981A0DE75C}" type="parTrans" cxnId="{D5EEB347-C376-4B70-A3E5-2AF18EE35FF8}">
      <dgm:prSet/>
      <dgm:spPr/>
      <dgm:t>
        <a:bodyPr/>
        <a:lstStyle/>
        <a:p>
          <a:endParaRPr lang="en-US" b="0">
            <a:latin typeface="Calibri" panose="020F0502020204030204" pitchFamily="34" charset="0"/>
            <a:cs typeface="Calibri" panose="020F0502020204030204" pitchFamily="34" charset="0"/>
          </a:endParaRPr>
        </a:p>
      </dgm:t>
    </dgm:pt>
    <dgm:pt modelId="{0AE019AE-150D-4980-8033-3D88BFDC3ECC}" type="sibTrans" cxnId="{D5EEB347-C376-4B70-A3E5-2AF18EE35FF8}">
      <dgm:prSet/>
      <dgm:spPr/>
      <dgm:t>
        <a:bodyPr/>
        <a:lstStyle/>
        <a:p>
          <a:pPr>
            <a:lnSpc>
              <a:spcPct val="100000"/>
            </a:lnSpc>
          </a:pPr>
          <a:endParaRPr lang="en-US" b="0">
            <a:latin typeface="Calibri" panose="020F0502020204030204" pitchFamily="34" charset="0"/>
            <a:cs typeface="Calibri" panose="020F0502020204030204" pitchFamily="34" charset="0"/>
          </a:endParaRPr>
        </a:p>
      </dgm:t>
    </dgm:pt>
    <dgm:pt modelId="{AB119E70-4C86-4F61-A479-776C0B53669F}">
      <dgm:prSet/>
      <dgm:spPr/>
      <dgm:t>
        <a:bodyPr/>
        <a:lstStyle/>
        <a:p>
          <a:pPr>
            <a:lnSpc>
              <a:spcPct val="100000"/>
            </a:lnSpc>
          </a:pPr>
          <a:r>
            <a:rPr lang="en-US" b="0" i="0">
              <a:latin typeface="Calibri" panose="020F0502020204030204" pitchFamily="34" charset="0"/>
              <a:cs typeface="Calibri" panose="020F0502020204030204" pitchFamily="34" charset="0"/>
            </a:rPr>
            <a:t>To utilise the type() function within Python </a:t>
          </a:r>
          <a:endParaRPr lang="en-US" b="0">
            <a:latin typeface="Calibri" panose="020F0502020204030204" pitchFamily="34" charset="0"/>
            <a:cs typeface="Calibri" panose="020F0502020204030204" pitchFamily="34" charset="0"/>
          </a:endParaRPr>
        </a:p>
      </dgm:t>
    </dgm:pt>
    <dgm:pt modelId="{BCC5D9F2-9078-41F7-8811-E62251EA1EB6}" type="parTrans" cxnId="{72DF5282-7820-4BA2-BDE7-B42F90F7003A}">
      <dgm:prSet/>
      <dgm:spPr/>
      <dgm:t>
        <a:bodyPr/>
        <a:lstStyle/>
        <a:p>
          <a:endParaRPr lang="en-US" b="0">
            <a:latin typeface="Calibri" panose="020F0502020204030204" pitchFamily="34" charset="0"/>
            <a:cs typeface="Calibri" panose="020F0502020204030204" pitchFamily="34" charset="0"/>
          </a:endParaRPr>
        </a:p>
      </dgm:t>
    </dgm:pt>
    <dgm:pt modelId="{2DFD9610-3F87-4470-8EB0-D2B8CAD52C2A}" type="sibTrans" cxnId="{72DF5282-7820-4BA2-BDE7-B42F90F7003A}">
      <dgm:prSet/>
      <dgm:spPr/>
      <dgm:t>
        <a:bodyPr/>
        <a:lstStyle/>
        <a:p>
          <a:pPr>
            <a:lnSpc>
              <a:spcPct val="100000"/>
            </a:lnSpc>
          </a:pPr>
          <a:endParaRPr lang="en-US" b="0">
            <a:latin typeface="Calibri" panose="020F0502020204030204" pitchFamily="34" charset="0"/>
            <a:cs typeface="Calibri" panose="020F0502020204030204" pitchFamily="34" charset="0"/>
          </a:endParaRPr>
        </a:p>
      </dgm:t>
    </dgm:pt>
    <dgm:pt modelId="{7BB53A8F-79DE-4FFD-817A-4CD449448320}">
      <dgm:prSet/>
      <dgm:spPr/>
      <dgm:t>
        <a:bodyPr/>
        <a:lstStyle/>
        <a:p>
          <a:pPr>
            <a:lnSpc>
              <a:spcPct val="100000"/>
            </a:lnSpc>
          </a:pPr>
          <a:r>
            <a:rPr lang="en-US" b="0" i="0">
              <a:latin typeface="Calibri" panose="020F0502020204030204" pitchFamily="34" charset="0"/>
              <a:cs typeface="Calibri" panose="020F0502020204030204" pitchFamily="34" charset="0"/>
            </a:rPr>
            <a:t>To create and use variables within Python </a:t>
          </a:r>
          <a:endParaRPr lang="en-US" b="0">
            <a:latin typeface="Calibri" panose="020F0502020204030204" pitchFamily="34" charset="0"/>
            <a:cs typeface="Calibri" panose="020F0502020204030204" pitchFamily="34" charset="0"/>
          </a:endParaRPr>
        </a:p>
      </dgm:t>
    </dgm:pt>
    <dgm:pt modelId="{155F4913-70C3-4B7C-A4DE-4BD29E2E70F9}" type="parTrans" cxnId="{0DBC7D55-7CE2-4A11-B193-8F665D2F6797}">
      <dgm:prSet/>
      <dgm:spPr/>
      <dgm:t>
        <a:bodyPr/>
        <a:lstStyle/>
        <a:p>
          <a:endParaRPr lang="en-US" b="0">
            <a:latin typeface="Calibri" panose="020F0502020204030204" pitchFamily="34" charset="0"/>
            <a:cs typeface="Calibri" panose="020F0502020204030204" pitchFamily="34" charset="0"/>
          </a:endParaRPr>
        </a:p>
      </dgm:t>
    </dgm:pt>
    <dgm:pt modelId="{EC276B35-F108-4C49-BCA6-2E5064979FFD}" type="sibTrans" cxnId="{0DBC7D55-7CE2-4A11-B193-8F665D2F6797}">
      <dgm:prSet/>
      <dgm:spPr/>
      <dgm:t>
        <a:bodyPr/>
        <a:lstStyle/>
        <a:p>
          <a:pPr>
            <a:lnSpc>
              <a:spcPct val="100000"/>
            </a:lnSpc>
          </a:pPr>
          <a:endParaRPr lang="en-US" b="0">
            <a:latin typeface="Calibri" panose="020F0502020204030204" pitchFamily="34" charset="0"/>
            <a:cs typeface="Calibri" panose="020F0502020204030204" pitchFamily="34" charset="0"/>
          </a:endParaRPr>
        </a:p>
      </dgm:t>
    </dgm:pt>
    <dgm:pt modelId="{FEB6895A-1BDB-4A14-A941-A66F2DB504E6}">
      <dgm:prSet/>
      <dgm:spPr/>
      <dgm:t>
        <a:bodyPr/>
        <a:lstStyle/>
        <a:p>
          <a:pPr>
            <a:lnSpc>
              <a:spcPct val="100000"/>
            </a:lnSpc>
          </a:pPr>
          <a:r>
            <a:rPr lang="en-US" b="0" i="0">
              <a:latin typeface="Calibri" panose="020F0502020204030204" pitchFamily="34" charset="0"/>
              <a:cs typeface="Calibri" panose="020F0502020204030204" pitchFamily="34" charset="0"/>
            </a:rPr>
            <a:t>To discuss code quality with a particular focus on PEP</a:t>
          </a:r>
          <a:endParaRPr lang="en-US" b="0">
            <a:latin typeface="Calibri" panose="020F0502020204030204" pitchFamily="34" charset="0"/>
            <a:cs typeface="Calibri" panose="020F0502020204030204" pitchFamily="34" charset="0"/>
          </a:endParaRPr>
        </a:p>
      </dgm:t>
    </dgm:pt>
    <dgm:pt modelId="{E971F458-5746-4BBC-B647-3542AA987948}" type="parTrans" cxnId="{C2B8A240-DDE2-4349-A9A2-3E77B440F880}">
      <dgm:prSet/>
      <dgm:spPr/>
      <dgm:t>
        <a:bodyPr/>
        <a:lstStyle/>
        <a:p>
          <a:endParaRPr lang="en-US" b="0">
            <a:latin typeface="Calibri" panose="020F0502020204030204" pitchFamily="34" charset="0"/>
            <a:cs typeface="Calibri" panose="020F0502020204030204" pitchFamily="34" charset="0"/>
          </a:endParaRPr>
        </a:p>
      </dgm:t>
    </dgm:pt>
    <dgm:pt modelId="{AEBAB4D2-E866-426F-8AAE-F7C005703891}" type="sibTrans" cxnId="{C2B8A240-DDE2-4349-A9A2-3E77B440F880}">
      <dgm:prSet/>
      <dgm:spPr/>
      <dgm:t>
        <a:bodyPr/>
        <a:lstStyle/>
        <a:p>
          <a:pPr>
            <a:lnSpc>
              <a:spcPct val="100000"/>
            </a:lnSpc>
          </a:pPr>
          <a:endParaRPr lang="en-US" b="0">
            <a:latin typeface="Calibri" panose="020F0502020204030204" pitchFamily="34" charset="0"/>
            <a:cs typeface="Calibri" panose="020F0502020204030204" pitchFamily="34" charset="0"/>
          </a:endParaRPr>
        </a:p>
      </dgm:t>
    </dgm:pt>
    <dgm:pt modelId="{B96D6A92-504D-497E-8926-3D7D09B5ADA2}">
      <dgm:prSet/>
      <dgm:spPr/>
      <dgm:t>
        <a:bodyPr/>
        <a:lstStyle/>
        <a:p>
          <a:pPr>
            <a:lnSpc>
              <a:spcPct val="100000"/>
            </a:lnSpc>
          </a:pPr>
          <a:r>
            <a:rPr lang="en-US" b="0" i="0">
              <a:latin typeface="Calibri" panose="020F0502020204030204" pitchFamily="34" charset="0"/>
              <a:cs typeface="Calibri" panose="020F0502020204030204" pitchFamily="34" charset="0"/>
            </a:rPr>
            <a:t>To understand, create, and use lists within Python</a:t>
          </a:r>
          <a:endParaRPr lang="en-US" b="0">
            <a:latin typeface="Calibri" panose="020F0502020204030204" pitchFamily="34" charset="0"/>
            <a:cs typeface="Calibri" panose="020F0502020204030204" pitchFamily="34" charset="0"/>
          </a:endParaRPr>
        </a:p>
      </dgm:t>
    </dgm:pt>
    <dgm:pt modelId="{B59D7598-09E9-4412-A760-DAA4168A3E86}" type="parTrans" cxnId="{07DCBE53-11A0-4F00-8A0A-D23E2858E720}">
      <dgm:prSet/>
      <dgm:spPr/>
      <dgm:t>
        <a:bodyPr/>
        <a:lstStyle/>
        <a:p>
          <a:endParaRPr lang="en-US" b="0">
            <a:latin typeface="Calibri" panose="020F0502020204030204" pitchFamily="34" charset="0"/>
            <a:cs typeface="Calibri" panose="020F0502020204030204" pitchFamily="34" charset="0"/>
          </a:endParaRPr>
        </a:p>
      </dgm:t>
    </dgm:pt>
    <dgm:pt modelId="{AB79EA2F-D231-48EE-8DA5-70F7BBBF33EC}" type="sibTrans" cxnId="{07DCBE53-11A0-4F00-8A0A-D23E2858E720}">
      <dgm:prSet/>
      <dgm:spPr/>
      <dgm:t>
        <a:bodyPr/>
        <a:lstStyle/>
        <a:p>
          <a:pPr>
            <a:lnSpc>
              <a:spcPct val="100000"/>
            </a:lnSpc>
          </a:pPr>
          <a:endParaRPr lang="en-US" b="0">
            <a:latin typeface="Calibri" panose="020F0502020204030204" pitchFamily="34" charset="0"/>
            <a:cs typeface="Calibri" panose="020F0502020204030204" pitchFamily="34" charset="0"/>
          </a:endParaRPr>
        </a:p>
      </dgm:t>
    </dgm:pt>
    <dgm:pt modelId="{F34E9973-553D-4233-99DD-D97CFDE9F38F}">
      <dgm:prSet/>
      <dgm:spPr/>
      <dgm:t>
        <a:bodyPr/>
        <a:lstStyle/>
        <a:p>
          <a:pPr>
            <a:lnSpc>
              <a:spcPct val="100000"/>
            </a:lnSpc>
          </a:pPr>
          <a:r>
            <a:rPr lang="en-US" b="0" i="0" dirty="0">
              <a:latin typeface="Calibri" panose="020F0502020204030204" pitchFamily="34" charset="0"/>
              <a:cs typeface="Calibri" panose="020F0502020204030204" pitchFamily="34" charset="0"/>
            </a:rPr>
            <a:t>To </a:t>
          </a:r>
          <a:r>
            <a:rPr lang="en-US" b="0" i="0" dirty="0" err="1">
              <a:latin typeface="Calibri" panose="020F0502020204030204" pitchFamily="34" charset="0"/>
              <a:cs typeface="Calibri" panose="020F0502020204030204" pitchFamily="34" charset="0"/>
            </a:rPr>
            <a:t>utilise</a:t>
          </a:r>
          <a:r>
            <a:rPr lang="en-US" b="0" i="0" dirty="0">
              <a:latin typeface="Calibri" panose="020F0502020204030204" pitchFamily="34" charset="0"/>
              <a:cs typeface="Calibri" panose="020F0502020204030204" pitchFamily="34" charset="0"/>
            </a:rPr>
            <a:t> basic string operations within Python</a:t>
          </a:r>
          <a:endParaRPr lang="en-US" b="0" dirty="0">
            <a:latin typeface="Calibri" panose="020F0502020204030204" pitchFamily="34" charset="0"/>
            <a:cs typeface="Calibri" panose="020F0502020204030204" pitchFamily="34" charset="0"/>
          </a:endParaRPr>
        </a:p>
      </dgm:t>
    </dgm:pt>
    <dgm:pt modelId="{66CC949E-B982-4098-94C1-4BAE016CF32C}" type="parTrans" cxnId="{46ADBD24-D1AD-4B43-B0B1-60691B3907A3}">
      <dgm:prSet/>
      <dgm:spPr/>
      <dgm:t>
        <a:bodyPr/>
        <a:lstStyle/>
        <a:p>
          <a:endParaRPr lang="en-US" b="0">
            <a:latin typeface="Calibri" panose="020F0502020204030204" pitchFamily="34" charset="0"/>
            <a:cs typeface="Calibri" panose="020F0502020204030204" pitchFamily="34" charset="0"/>
          </a:endParaRPr>
        </a:p>
      </dgm:t>
    </dgm:pt>
    <dgm:pt modelId="{8172D311-2D75-47FB-B09F-B2782184BFE4}" type="sibTrans" cxnId="{46ADBD24-D1AD-4B43-B0B1-60691B3907A3}">
      <dgm:prSet/>
      <dgm:spPr/>
      <dgm:t>
        <a:bodyPr/>
        <a:lstStyle/>
        <a:p>
          <a:pPr>
            <a:lnSpc>
              <a:spcPct val="100000"/>
            </a:lnSpc>
          </a:pPr>
          <a:endParaRPr lang="en-US" b="0">
            <a:latin typeface="Calibri" panose="020F0502020204030204" pitchFamily="34" charset="0"/>
            <a:cs typeface="Calibri" panose="020F0502020204030204" pitchFamily="34" charset="0"/>
          </a:endParaRPr>
        </a:p>
      </dgm:t>
    </dgm:pt>
    <dgm:pt modelId="{2C7A9ADE-24BF-4713-86E9-72D5EE94D554}">
      <dgm:prSet/>
      <dgm:spPr/>
      <dgm:t>
        <a:bodyPr/>
        <a:lstStyle/>
        <a:p>
          <a:pPr>
            <a:lnSpc>
              <a:spcPct val="100000"/>
            </a:lnSpc>
          </a:pPr>
          <a:r>
            <a:rPr lang="en-US" b="0" i="0">
              <a:latin typeface="Calibri" panose="020F0502020204030204" pitchFamily="34" charset="0"/>
              <a:cs typeface="Calibri" panose="020F0502020204030204" pitchFamily="34" charset="0"/>
            </a:rPr>
            <a:t>To use the input() function within Python to obtain input from the user</a:t>
          </a:r>
          <a:endParaRPr lang="en-US" b="0">
            <a:latin typeface="Calibri" panose="020F0502020204030204" pitchFamily="34" charset="0"/>
            <a:cs typeface="Calibri" panose="020F0502020204030204" pitchFamily="34" charset="0"/>
          </a:endParaRPr>
        </a:p>
      </dgm:t>
    </dgm:pt>
    <dgm:pt modelId="{160D00F4-038E-4173-8199-7A80F62FF901}" type="parTrans" cxnId="{8E1379B6-A5EC-4CE0-B71D-71621BF95B6F}">
      <dgm:prSet/>
      <dgm:spPr/>
      <dgm:t>
        <a:bodyPr/>
        <a:lstStyle/>
        <a:p>
          <a:endParaRPr lang="en-US" b="0">
            <a:latin typeface="Calibri" panose="020F0502020204030204" pitchFamily="34" charset="0"/>
            <a:cs typeface="Calibri" panose="020F0502020204030204" pitchFamily="34" charset="0"/>
          </a:endParaRPr>
        </a:p>
      </dgm:t>
    </dgm:pt>
    <dgm:pt modelId="{B57DA061-C11C-40C0-9973-E438B26A9481}" type="sibTrans" cxnId="{8E1379B6-A5EC-4CE0-B71D-71621BF95B6F}">
      <dgm:prSet/>
      <dgm:spPr/>
      <dgm:t>
        <a:bodyPr/>
        <a:lstStyle/>
        <a:p>
          <a:pPr>
            <a:lnSpc>
              <a:spcPct val="100000"/>
            </a:lnSpc>
          </a:pPr>
          <a:endParaRPr lang="en-US" b="0">
            <a:latin typeface="Calibri" panose="020F0502020204030204" pitchFamily="34" charset="0"/>
            <a:cs typeface="Calibri" panose="020F0502020204030204" pitchFamily="34" charset="0"/>
          </a:endParaRPr>
        </a:p>
      </dgm:t>
    </dgm:pt>
    <dgm:pt modelId="{C95D1A69-BBDB-48B4-BF04-601CAD2F23E1}">
      <dgm:prSet/>
      <dgm:spPr/>
      <dgm:t>
        <a:bodyPr/>
        <a:lstStyle/>
        <a:p>
          <a:pPr>
            <a:lnSpc>
              <a:spcPct val="100000"/>
            </a:lnSpc>
          </a:pPr>
          <a:r>
            <a:rPr lang="en-US" b="0" i="0">
              <a:latin typeface="Calibri" panose="020F0502020204030204" pitchFamily="34" charset="0"/>
              <a:cs typeface="Calibri" panose="020F0502020204030204" pitchFamily="34" charset="0"/>
            </a:rPr>
            <a:t>To convert strings obtained by the user into appropriate data types</a:t>
          </a:r>
          <a:endParaRPr lang="en-US" b="0">
            <a:latin typeface="Calibri" panose="020F0502020204030204" pitchFamily="34" charset="0"/>
            <a:cs typeface="Calibri" panose="020F0502020204030204" pitchFamily="34" charset="0"/>
          </a:endParaRPr>
        </a:p>
      </dgm:t>
    </dgm:pt>
    <dgm:pt modelId="{39F0797B-A35A-4D0E-8EB7-01770C0BC73B}" type="parTrans" cxnId="{E59B828C-080C-49EA-A669-48104DB0B1E8}">
      <dgm:prSet/>
      <dgm:spPr/>
      <dgm:t>
        <a:bodyPr/>
        <a:lstStyle/>
        <a:p>
          <a:endParaRPr lang="en-US" b="0">
            <a:latin typeface="Calibri" panose="020F0502020204030204" pitchFamily="34" charset="0"/>
            <a:cs typeface="Calibri" panose="020F0502020204030204" pitchFamily="34" charset="0"/>
          </a:endParaRPr>
        </a:p>
      </dgm:t>
    </dgm:pt>
    <dgm:pt modelId="{57381CE0-8496-4087-A7C9-E4741EB76A7A}" type="sibTrans" cxnId="{E59B828C-080C-49EA-A669-48104DB0B1E8}">
      <dgm:prSet/>
      <dgm:spPr/>
      <dgm:t>
        <a:bodyPr/>
        <a:lstStyle/>
        <a:p>
          <a:endParaRPr lang="en-US" b="0">
            <a:latin typeface="Calibri" panose="020F0502020204030204" pitchFamily="34" charset="0"/>
            <a:cs typeface="Calibri" panose="020F0502020204030204" pitchFamily="34" charset="0"/>
          </a:endParaRPr>
        </a:p>
      </dgm:t>
    </dgm:pt>
    <dgm:pt modelId="{AF85422E-99C5-4E04-9A54-592D6961F63D}" type="pres">
      <dgm:prSet presAssocID="{9C2DA8E3-5C7B-4D65-9B3B-C135145D989D}" presName="root" presStyleCnt="0">
        <dgm:presLayoutVars>
          <dgm:dir/>
          <dgm:resizeHandles val="exact"/>
        </dgm:presLayoutVars>
      </dgm:prSet>
      <dgm:spPr/>
    </dgm:pt>
    <dgm:pt modelId="{CF00E2F2-3DAC-4844-8F7B-0F1FDF3BAFFA}" type="pres">
      <dgm:prSet presAssocID="{9C2DA8E3-5C7B-4D65-9B3B-C135145D989D}" presName="container" presStyleCnt="0">
        <dgm:presLayoutVars>
          <dgm:dir/>
          <dgm:resizeHandles val="exact"/>
        </dgm:presLayoutVars>
      </dgm:prSet>
      <dgm:spPr/>
    </dgm:pt>
    <dgm:pt modelId="{0AEA24EE-E33B-40F2-ADC1-616F4874AD69}" type="pres">
      <dgm:prSet presAssocID="{5B9DC720-2E8D-447F-8656-46F2684EC640}" presName="compNode" presStyleCnt="0"/>
      <dgm:spPr/>
    </dgm:pt>
    <dgm:pt modelId="{0A085AFD-4E9C-4565-9790-0FD10411C81E}" type="pres">
      <dgm:prSet presAssocID="{5B9DC720-2E8D-447F-8656-46F2684EC640}" presName="iconBgRect" presStyleLbl="bgShp" presStyleIdx="0" presStyleCnt="8"/>
      <dgm:spPr/>
    </dgm:pt>
    <dgm:pt modelId="{D2ADED90-9380-45A5-A2B3-8562CCDE2065}" type="pres">
      <dgm:prSet presAssocID="{5B9DC720-2E8D-447F-8656-46F2684EC640}"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D90C9726-48F2-40B5-B3F5-B112F95AE68C}" type="pres">
      <dgm:prSet presAssocID="{5B9DC720-2E8D-447F-8656-46F2684EC640}" presName="spaceRect" presStyleCnt="0"/>
      <dgm:spPr/>
    </dgm:pt>
    <dgm:pt modelId="{4DB37E9A-107B-4523-AF45-E3A113CDD726}" type="pres">
      <dgm:prSet presAssocID="{5B9DC720-2E8D-447F-8656-46F2684EC640}" presName="textRect" presStyleLbl="revTx" presStyleIdx="0" presStyleCnt="8">
        <dgm:presLayoutVars>
          <dgm:chMax val="1"/>
          <dgm:chPref val="1"/>
        </dgm:presLayoutVars>
      </dgm:prSet>
      <dgm:spPr/>
    </dgm:pt>
    <dgm:pt modelId="{5DFBF3A8-C419-4FA9-81CA-E06523E9AEB7}" type="pres">
      <dgm:prSet presAssocID="{0AE019AE-150D-4980-8033-3D88BFDC3ECC}" presName="sibTrans" presStyleLbl="sibTrans2D1" presStyleIdx="0" presStyleCnt="0"/>
      <dgm:spPr/>
    </dgm:pt>
    <dgm:pt modelId="{5F62C844-7147-45CD-BBDD-79C0F5143DE6}" type="pres">
      <dgm:prSet presAssocID="{AB119E70-4C86-4F61-A479-776C0B53669F}" presName="compNode" presStyleCnt="0"/>
      <dgm:spPr/>
    </dgm:pt>
    <dgm:pt modelId="{E63526CD-9656-458D-8E77-609F050089BD}" type="pres">
      <dgm:prSet presAssocID="{AB119E70-4C86-4F61-A479-776C0B53669F}" presName="iconBgRect" presStyleLbl="bgShp" presStyleIdx="1" presStyleCnt="8"/>
      <dgm:spPr/>
    </dgm:pt>
    <dgm:pt modelId="{F3341DC6-2E3A-48D3-AD6D-F64A1099A45C}" type="pres">
      <dgm:prSet presAssocID="{AB119E70-4C86-4F61-A479-776C0B53669F}"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58599509-C120-4BB9-B284-9DCBD49A3235}" type="pres">
      <dgm:prSet presAssocID="{AB119E70-4C86-4F61-A479-776C0B53669F}" presName="spaceRect" presStyleCnt="0"/>
      <dgm:spPr/>
    </dgm:pt>
    <dgm:pt modelId="{3B12C198-BCCE-40E2-8102-5316A91394BB}" type="pres">
      <dgm:prSet presAssocID="{AB119E70-4C86-4F61-A479-776C0B53669F}" presName="textRect" presStyleLbl="revTx" presStyleIdx="1" presStyleCnt="8">
        <dgm:presLayoutVars>
          <dgm:chMax val="1"/>
          <dgm:chPref val="1"/>
        </dgm:presLayoutVars>
      </dgm:prSet>
      <dgm:spPr/>
    </dgm:pt>
    <dgm:pt modelId="{2D66B7DF-663F-4058-85CC-771CE9BFD27E}" type="pres">
      <dgm:prSet presAssocID="{2DFD9610-3F87-4470-8EB0-D2B8CAD52C2A}" presName="sibTrans" presStyleLbl="sibTrans2D1" presStyleIdx="0" presStyleCnt="0"/>
      <dgm:spPr/>
    </dgm:pt>
    <dgm:pt modelId="{C00481A4-FB63-4D14-8252-4BF6CEDA598A}" type="pres">
      <dgm:prSet presAssocID="{7BB53A8F-79DE-4FFD-817A-4CD449448320}" presName="compNode" presStyleCnt="0"/>
      <dgm:spPr/>
    </dgm:pt>
    <dgm:pt modelId="{2D41B482-EF2D-4025-A578-BC65EEDEA20E}" type="pres">
      <dgm:prSet presAssocID="{7BB53A8F-79DE-4FFD-817A-4CD449448320}" presName="iconBgRect" presStyleLbl="bgShp" presStyleIdx="2" presStyleCnt="8"/>
      <dgm:spPr/>
    </dgm:pt>
    <dgm:pt modelId="{9705A9E1-9444-420A-9941-4BC8CBEC66B9}" type="pres">
      <dgm:prSet presAssocID="{7BB53A8F-79DE-4FFD-817A-4CD449448320}"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mputer"/>
        </a:ext>
      </dgm:extLst>
    </dgm:pt>
    <dgm:pt modelId="{C349AF25-39D0-450D-A55D-A67B33D59284}" type="pres">
      <dgm:prSet presAssocID="{7BB53A8F-79DE-4FFD-817A-4CD449448320}" presName="spaceRect" presStyleCnt="0"/>
      <dgm:spPr/>
    </dgm:pt>
    <dgm:pt modelId="{7A14F2AC-CC0E-4ED0-9C75-B778C5FBC128}" type="pres">
      <dgm:prSet presAssocID="{7BB53A8F-79DE-4FFD-817A-4CD449448320}" presName="textRect" presStyleLbl="revTx" presStyleIdx="2" presStyleCnt="8">
        <dgm:presLayoutVars>
          <dgm:chMax val="1"/>
          <dgm:chPref val="1"/>
        </dgm:presLayoutVars>
      </dgm:prSet>
      <dgm:spPr/>
    </dgm:pt>
    <dgm:pt modelId="{BBCBF9B9-063E-4E71-ABC5-F30B896C161B}" type="pres">
      <dgm:prSet presAssocID="{EC276B35-F108-4C49-BCA6-2E5064979FFD}" presName="sibTrans" presStyleLbl="sibTrans2D1" presStyleIdx="0" presStyleCnt="0"/>
      <dgm:spPr/>
    </dgm:pt>
    <dgm:pt modelId="{A6FFAF83-4418-4542-925B-5ED2C768CC06}" type="pres">
      <dgm:prSet presAssocID="{FEB6895A-1BDB-4A14-A941-A66F2DB504E6}" presName="compNode" presStyleCnt="0"/>
      <dgm:spPr/>
    </dgm:pt>
    <dgm:pt modelId="{9D4E5C23-7259-40CF-B653-D210EC1F4877}" type="pres">
      <dgm:prSet presAssocID="{FEB6895A-1BDB-4A14-A941-A66F2DB504E6}" presName="iconBgRect" presStyleLbl="bgShp" presStyleIdx="3" presStyleCnt="8"/>
      <dgm:spPr/>
    </dgm:pt>
    <dgm:pt modelId="{B8EB922F-48D7-4278-8A07-2E431AC5FD1C}" type="pres">
      <dgm:prSet presAssocID="{FEB6895A-1BDB-4A14-A941-A66F2DB504E6}"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at"/>
        </a:ext>
      </dgm:extLst>
    </dgm:pt>
    <dgm:pt modelId="{3ABA0365-1B62-497F-B9A3-1BDDA21324FE}" type="pres">
      <dgm:prSet presAssocID="{FEB6895A-1BDB-4A14-A941-A66F2DB504E6}" presName="spaceRect" presStyleCnt="0"/>
      <dgm:spPr/>
    </dgm:pt>
    <dgm:pt modelId="{712BF6EE-88B0-46C1-8182-C3B15EA03E55}" type="pres">
      <dgm:prSet presAssocID="{FEB6895A-1BDB-4A14-A941-A66F2DB504E6}" presName="textRect" presStyleLbl="revTx" presStyleIdx="3" presStyleCnt="8">
        <dgm:presLayoutVars>
          <dgm:chMax val="1"/>
          <dgm:chPref val="1"/>
        </dgm:presLayoutVars>
      </dgm:prSet>
      <dgm:spPr/>
    </dgm:pt>
    <dgm:pt modelId="{38323EDA-905F-4AD7-8805-243E96FF1AE7}" type="pres">
      <dgm:prSet presAssocID="{AEBAB4D2-E866-426F-8AAE-F7C005703891}" presName="sibTrans" presStyleLbl="sibTrans2D1" presStyleIdx="0" presStyleCnt="0"/>
      <dgm:spPr/>
    </dgm:pt>
    <dgm:pt modelId="{5EAFEB3D-E909-4C88-80C6-FFF8B999DAF7}" type="pres">
      <dgm:prSet presAssocID="{B96D6A92-504D-497E-8926-3D7D09B5ADA2}" presName="compNode" presStyleCnt="0"/>
      <dgm:spPr/>
    </dgm:pt>
    <dgm:pt modelId="{F7FC6B08-0E5E-4C59-A3FB-8CA0987EFC5D}" type="pres">
      <dgm:prSet presAssocID="{B96D6A92-504D-497E-8926-3D7D09B5ADA2}" presName="iconBgRect" presStyleLbl="bgShp" presStyleIdx="4" presStyleCnt="8"/>
      <dgm:spPr/>
    </dgm:pt>
    <dgm:pt modelId="{3E296AF5-DC6E-4804-8C3D-87807EA52F1B}" type="pres">
      <dgm:prSet presAssocID="{B96D6A92-504D-497E-8926-3D7D09B5ADA2}"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lassroom"/>
        </a:ext>
      </dgm:extLst>
    </dgm:pt>
    <dgm:pt modelId="{202A935F-C43B-4879-9475-567ECF94EEE8}" type="pres">
      <dgm:prSet presAssocID="{B96D6A92-504D-497E-8926-3D7D09B5ADA2}" presName="spaceRect" presStyleCnt="0"/>
      <dgm:spPr/>
    </dgm:pt>
    <dgm:pt modelId="{DB8BE17F-D5FF-4D6F-8240-35089C7B277B}" type="pres">
      <dgm:prSet presAssocID="{B96D6A92-504D-497E-8926-3D7D09B5ADA2}" presName="textRect" presStyleLbl="revTx" presStyleIdx="4" presStyleCnt="8">
        <dgm:presLayoutVars>
          <dgm:chMax val="1"/>
          <dgm:chPref val="1"/>
        </dgm:presLayoutVars>
      </dgm:prSet>
      <dgm:spPr/>
    </dgm:pt>
    <dgm:pt modelId="{5AA59C8B-EDCD-42E6-BFA2-A55B6EEA5073}" type="pres">
      <dgm:prSet presAssocID="{AB79EA2F-D231-48EE-8DA5-70F7BBBF33EC}" presName="sibTrans" presStyleLbl="sibTrans2D1" presStyleIdx="0" presStyleCnt="0"/>
      <dgm:spPr/>
    </dgm:pt>
    <dgm:pt modelId="{E1BB46A5-B7CE-4F77-8273-0861B4A35BFA}" type="pres">
      <dgm:prSet presAssocID="{F34E9973-553D-4233-99DD-D97CFDE9F38F}" presName="compNode" presStyleCnt="0"/>
      <dgm:spPr/>
    </dgm:pt>
    <dgm:pt modelId="{918A3E56-B021-4E1D-BB78-94F495FABE2F}" type="pres">
      <dgm:prSet presAssocID="{F34E9973-553D-4233-99DD-D97CFDE9F38F}" presName="iconBgRect" presStyleLbl="bgShp" presStyleIdx="5" presStyleCnt="8"/>
      <dgm:spPr/>
    </dgm:pt>
    <dgm:pt modelId="{E39036D9-082F-4B39-8B78-48BF14B9E5FA}" type="pres">
      <dgm:prSet presAssocID="{F34E9973-553D-4233-99DD-D97CFDE9F38F}"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Gears"/>
        </a:ext>
      </dgm:extLst>
    </dgm:pt>
    <dgm:pt modelId="{54B570B2-2916-4F8F-905F-86FBFFFC5BB2}" type="pres">
      <dgm:prSet presAssocID="{F34E9973-553D-4233-99DD-D97CFDE9F38F}" presName="spaceRect" presStyleCnt="0"/>
      <dgm:spPr/>
    </dgm:pt>
    <dgm:pt modelId="{3581CC2C-AD5C-47B2-8AC0-F389F7AD3F7C}" type="pres">
      <dgm:prSet presAssocID="{F34E9973-553D-4233-99DD-D97CFDE9F38F}" presName="textRect" presStyleLbl="revTx" presStyleIdx="5" presStyleCnt="8">
        <dgm:presLayoutVars>
          <dgm:chMax val="1"/>
          <dgm:chPref val="1"/>
        </dgm:presLayoutVars>
      </dgm:prSet>
      <dgm:spPr/>
    </dgm:pt>
    <dgm:pt modelId="{A7902AFF-F378-49ED-89B0-87C34E005269}" type="pres">
      <dgm:prSet presAssocID="{8172D311-2D75-47FB-B09F-B2782184BFE4}" presName="sibTrans" presStyleLbl="sibTrans2D1" presStyleIdx="0" presStyleCnt="0"/>
      <dgm:spPr/>
    </dgm:pt>
    <dgm:pt modelId="{A61FFD8F-0791-40FB-A90F-1D09F7EDDBAE}" type="pres">
      <dgm:prSet presAssocID="{2C7A9ADE-24BF-4713-86E9-72D5EE94D554}" presName="compNode" presStyleCnt="0"/>
      <dgm:spPr/>
    </dgm:pt>
    <dgm:pt modelId="{EBA243D9-5183-418F-9A0E-FEB13BB765D1}" type="pres">
      <dgm:prSet presAssocID="{2C7A9ADE-24BF-4713-86E9-72D5EE94D554}" presName="iconBgRect" presStyleLbl="bgShp" presStyleIdx="6" presStyleCnt="8"/>
      <dgm:spPr/>
    </dgm:pt>
    <dgm:pt modelId="{EB237C30-0370-4B11-8269-B7F8B103CBE3}" type="pres">
      <dgm:prSet presAssocID="{2C7A9ADE-24BF-4713-86E9-72D5EE94D554}"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Programmer"/>
        </a:ext>
      </dgm:extLst>
    </dgm:pt>
    <dgm:pt modelId="{ACE60D66-7656-4E47-821A-4587A41401E0}" type="pres">
      <dgm:prSet presAssocID="{2C7A9ADE-24BF-4713-86E9-72D5EE94D554}" presName="spaceRect" presStyleCnt="0"/>
      <dgm:spPr/>
    </dgm:pt>
    <dgm:pt modelId="{5725819E-1AB7-45D9-8711-57D8003BCB15}" type="pres">
      <dgm:prSet presAssocID="{2C7A9ADE-24BF-4713-86E9-72D5EE94D554}" presName="textRect" presStyleLbl="revTx" presStyleIdx="6" presStyleCnt="8">
        <dgm:presLayoutVars>
          <dgm:chMax val="1"/>
          <dgm:chPref val="1"/>
        </dgm:presLayoutVars>
      </dgm:prSet>
      <dgm:spPr/>
    </dgm:pt>
    <dgm:pt modelId="{772F0E13-E620-47D9-8931-82CB435FF08E}" type="pres">
      <dgm:prSet presAssocID="{B57DA061-C11C-40C0-9973-E438B26A9481}" presName="sibTrans" presStyleLbl="sibTrans2D1" presStyleIdx="0" presStyleCnt="0"/>
      <dgm:spPr/>
    </dgm:pt>
    <dgm:pt modelId="{76A9B1C0-D577-462B-98A7-D3A976CF2604}" type="pres">
      <dgm:prSet presAssocID="{C95D1A69-BBDB-48B4-BF04-601CAD2F23E1}" presName="compNode" presStyleCnt="0"/>
      <dgm:spPr/>
    </dgm:pt>
    <dgm:pt modelId="{0F5BBF01-4574-499B-A582-A32D062524A2}" type="pres">
      <dgm:prSet presAssocID="{C95D1A69-BBDB-48B4-BF04-601CAD2F23E1}" presName="iconBgRect" presStyleLbl="bgShp" presStyleIdx="7" presStyleCnt="8"/>
      <dgm:spPr/>
    </dgm:pt>
    <dgm:pt modelId="{F6D8D310-0B1B-48D1-AB9E-B940F375F192}" type="pres">
      <dgm:prSet presAssocID="{C95D1A69-BBDB-48B4-BF04-601CAD2F23E1}"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Database"/>
        </a:ext>
      </dgm:extLst>
    </dgm:pt>
    <dgm:pt modelId="{CB5B1A42-9A15-4491-99D0-5BD0F235BC68}" type="pres">
      <dgm:prSet presAssocID="{C95D1A69-BBDB-48B4-BF04-601CAD2F23E1}" presName="spaceRect" presStyleCnt="0"/>
      <dgm:spPr/>
    </dgm:pt>
    <dgm:pt modelId="{4AC7EF50-06EC-47E2-890B-4C31E63145C3}" type="pres">
      <dgm:prSet presAssocID="{C95D1A69-BBDB-48B4-BF04-601CAD2F23E1}" presName="textRect" presStyleLbl="revTx" presStyleIdx="7" presStyleCnt="8">
        <dgm:presLayoutVars>
          <dgm:chMax val="1"/>
          <dgm:chPref val="1"/>
        </dgm:presLayoutVars>
      </dgm:prSet>
      <dgm:spPr/>
    </dgm:pt>
  </dgm:ptLst>
  <dgm:cxnLst>
    <dgm:cxn modelId="{8C9F0B0A-DBCB-46FC-8F77-54E9B27B8DBE}" type="presOf" srcId="{B96D6A92-504D-497E-8926-3D7D09B5ADA2}" destId="{DB8BE17F-D5FF-4D6F-8240-35089C7B277B}" srcOrd="0" destOrd="0" presId="urn:microsoft.com/office/officeart/2018/2/layout/IconCircleList"/>
    <dgm:cxn modelId="{0C4ACC14-6C77-42A7-9703-657F47F89FF4}" type="presOf" srcId="{2DFD9610-3F87-4470-8EB0-D2B8CAD52C2A}" destId="{2D66B7DF-663F-4058-85CC-771CE9BFD27E}" srcOrd="0" destOrd="0" presId="urn:microsoft.com/office/officeart/2018/2/layout/IconCircleList"/>
    <dgm:cxn modelId="{631C801C-372F-4352-825F-FE6AF125A018}" type="presOf" srcId="{AB79EA2F-D231-48EE-8DA5-70F7BBBF33EC}" destId="{5AA59C8B-EDCD-42E6-BFA2-A55B6EEA5073}" srcOrd="0" destOrd="0" presId="urn:microsoft.com/office/officeart/2018/2/layout/IconCircleList"/>
    <dgm:cxn modelId="{46ADBD24-D1AD-4B43-B0B1-60691B3907A3}" srcId="{9C2DA8E3-5C7B-4D65-9B3B-C135145D989D}" destId="{F34E9973-553D-4233-99DD-D97CFDE9F38F}" srcOrd="5" destOrd="0" parTransId="{66CC949E-B982-4098-94C1-4BAE016CF32C}" sibTransId="{8172D311-2D75-47FB-B09F-B2782184BFE4}"/>
    <dgm:cxn modelId="{3EEFE72C-8AB3-4A2F-87DC-5BAB2636BEA8}" type="presOf" srcId="{B57DA061-C11C-40C0-9973-E438B26A9481}" destId="{772F0E13-E620-47D9-8931-82CB435FF08E}" srcOrd="0" destOrd="0" presId="urn:microsoft.com/office/officeart/2018/2/layout/IconCircleList"/>
    <dgm:cxn modelId="{72B4492F-78ED-4AC3-BC76-352AAD0BB331}" type="presOf" srcId="{F34E9973-553D-4233-99DD-D97CFDE9F38F}" destId="{3581CC2C-AD5C-47B2-8AC0-F389F7AD3F7C}" srcOrd="0" destOrd="0" presId="urn:microsoft.com/office/officeart/2018/2/layout/IconCircleList"/>
    <dgm:cxn modelId="{C0088F2F-2009-4CCB-82D8-73D0769D48F3}" type="presOf" srcId="{5B9DC720-2E8D-447F-8656-46F2684EC640}" destId="{4DB37E9A-107B-4523-AF45-E3A113CDD726}" srcOrd="0" destOrd="0" presId="urn:microsoft.com/office/officeart/2018/2/layout/IconCircleList"/>
    <dgm:cxn modelId="{C2B8A240-DDE2-4349-A9A2-3E77B440F880}" srcId="{9C2DA8E3-5C7B-4D65-9B3B-C135145D989D}" destId="{FEB6895A-1BDB-4A14-A941-A66F2DB504E6}" srcOrd="3" destOrd="0" parTransId="{E971F458-5746-4BBC-B647-3542AA987948}" sibTransId="{AEBAB4D2-E866-426F-8AAE-F7C005703891}"/>
    <dgm:cxn modelId="{70DE2B47-3AB1-4A20-98BB-E5D20E65A831}" type="presOf" srcId="{AB119E70-4C86-4F61-A479-776C0B53669F}" destId="{3B12C198-BCCE-40E2-8102-5316A91394BB}" srcOrd="0" destOrd="0" presId="urn:microsoft.com/office/officeart/2018/2/layout/IconCircleList"/>
    <dgm:cxn modelId="{D5EEB347-C376-4B70-A3E5-2AF18EE35FF8}" srcId="{9C2DA8E3-5C7B-4D65-9B3B-C135145D989D}" destId="{5B9DC720-2E8D-447F-8656-46F2684EC640}" srcOrd="0" destOrd="0" parTransId="{01FF71A0-0B8D-4A04-A16D-EA981A0DE75C}" sibTransId="{0AE019AE-150D-4980-8033-3D88BFDC3ECC}"/>
    <dgm:cxn modelId="{79868168-1FE0-43E2-96BF-3D9909889E86}" type="presOf" srcId="{FEB6895A-1BDB-4A14-A941-A66F2DB504E6}" destId="{712BF6EE-88B0-46C1-8182-C3B15EA03E55}" srcOrd="0" destOrd="0" presId="urn:microsoft.com/office/officeart/2018/2/layout/IconCircleList"/>
    <dgm:cxn modelId="{0A63086C-F493-4CDA-ADFC-468E90436AF4}" type="presOf" srcId="{AEBAB4D2-E866-426F-8AAE-F7C005703891}" destId="{38323EDA-905F-4AD7-8805-243E96FF1AE7}" srcOrd="0" destOrd="0" presId="urn:microsoft.com/office/officeart/2018/2/layout/IconCircleList"/>
    <dgm:cxn modelId="{07DCBE53-11A0-4F00-8A0A-D23E2858E720}" srcId="{9C2DA8E3-5C7B-4D65-9B3B-C135145D989D}" destId="{B96D6A92-504D-497E-8926-3D7D09B5ADA2}" srcOrd="4" destOrd="0" parTransId="{B59D7598-09E9-4412-A760-DAA4168A3E86}" sibTransId="{AB79EA2F-D231-48EE-8DA5-70F7BBBF33EC}"/>
    <dgm:cxn modelId="{0DBC7D55-7CE2-4A11-B193-8F665D2F6797}" srcId="{9C2DA8E3-5C7B-4D65-9B3B-C135145D989D}" destId="{7BB53A8F-79DE-4FFD-817A-4CD449448320}" srcOrd="2" destOrd="0" parTransId="{155F4913-70C3-4B7C-A4DE-4BD29E2E70F9}" sibTransId="{EC276B35-F108-4C49-BCA6-2E5064979FFD}"/>
    <dgm:cxn modelId="{FF33697E-5E56-4DD2-846E-6EC909894ECC}" type="presOf" srcId="{2C7A9ADE-24BF-4713-86E9-72D5EE94D554}" destId="{5725819E-1AB7-45D9-8711-57D8003BCB15}" srcOrd="0" destOrd="0" presId="urn:microsoft.com/office/officeart/2018/2/layout/IconCircleList"/>
    <dgm:cxn modelId="{72DF5282-7820-4BA2-BDE7-B42F90F7003A}" srcId="{9C2DA8E3-5C7B-4D65-9B3B-C135145D989D}" destId="{AB119E70-4C86-4F61-A479-776C0B53669F}" srcOrd="1" destOrd="0" parTransId="{BCC5D9F2-9078-41F7-8811-E62251EA1EB6}" sibTransId="{2DFD9610-3F87-4470-8EB0-D2B8CAD52C2A}"/>
    <dgm:cxn modelId="{13A49C84-0C0F-4688-8B31-13457F7A7B0B}" type="presOf" srcId="{7BB53A8F-79DE-4FFD-817A-4CD449448320}" destId="{7A14F2AC-CC0E-4ED0-9C75-B778C5FBC128}" srcOrd="0" destOrd="0" presId="urn:microsoft.com/office/officeart/2018/2/layout/IconCircleList"/>
    <dgm:cxn modelId="{14F43687-39CD-4AC6-93E4-E920C9AF41C8}" type="presOf" srcId="{0AE019AE-150D-4980-8033-3D88BFDC3ECC}" destId="{5DFBF3A8-C419-4FA9-81CA-E06523E9AEB7}" srcOrd="0" destOrd="0" presId="urn:microsoft.com/office/officeart/2018/2/layout/IconCircleList"/>
    <dgm:cxn modelId="{E59B828C-080C-49EA-A669-48104DB0B1E8}" srcId="{9C2DA8E3-5C7B-4D65-9B3B-C135145D989D}" destId="{C95D1A69-BBDB-48B4-BF04-601CAD2F23E1}" srcOrd="7" destOrd="0" parTransId="{39F0797B-A35A-4D0E-8EB7-01770C0BC73B}" sibTransId="{57381CE0-8496-4087-A7C9-E4741EB76A7A}"/>
    <dgm:cxn modelId="{8E1379B6-A5EC-4CE0-B71D-71621BF95B6F}" srcId="{9C2DA8E3-5C7B-4D65-9B3B-C135145D989D}" destId="{2C7A9ADE-24BF-4713-86E9-72D5EE94D554}" srcOrd="6" destOrd="0" parTransId="{160D00F4-038E-4173-8199-7A80F62FF901}" sibTransId="{B57DA061-C11C-40C0-9973-E438B26A9481}"/>
    <dgm:cxn modelId="{0C94ECC8-3CAA-4E93-B72D-EC3B77F3072A}" type="presOf" srcId="{8172D311-2D75-47FB-B09F-B2782184BFE4}" destId="{A7902AFF-F378-49ED-89B0-87C34E005269}" srcOrd="0" destOrd="0" presId="urn:microsoft.com/office/officeart/2018/2/layout/IconCircleList"/>
    <dgm:cxn modelId="{2BF421CA-0D9F-487F-846A-0842AE7EF1C0}" type="presOf" srcId="{9C2DA8E3-5C7B-4D65-9B3B-C135145D989D}" destId="{AF85422E-99C5-4E04-9A54-592D6961F63D}" srcOrd="0" destOrd="0" presId="urn:microsoft.com/office/officeart/2018/2/layout/IconCircleList"/>
    <dgm:cxn modelId="{136560E3-8F90-4948-B2AA-33B68415A433}" type="presOf" srcId="{EC276B35-F108-4C49-BCA6-2E5064979FFD}" destId="{BBCBF9B9-063E-4E71-ABC5-F30B896C161B}" srcOrd="0" destOrd="0" presId="urn:microsoft.com/office/officeart/2018/2/layout/IconCircleList"/>
    <dgm:cxn modelId="{AADD84F8-957D-4ED3-9C1C-698E022132EF}" type="presOf" srcId="{C95D1A69-BBDB-48B4-BF04-601CAD2F23E1}" destId="{4AC7EF50-06EC-47E2-890B-4C31E63145C3}" srcOrd="0" destOrd="0" presId="urn:microsoft.com/office/officeart/2018/2/layout/IconCircleList"/>
    <dgm:cxn modelId="{6D8B29E8-43E0-4280-908F-1BD9C59C7373}" type="presParOf" srcId="{AF85422E-99C5-4E04-9A54-592D6961F63D}" destId="{CF00E2F2-3DAC-4844-8F7B-0F1FDF3BAFFA}" srcOrd="0" destOrd="0" presId="urn:microsoft.com/office/officeart/2018/2/layout/IconCircleList"/>
    <dgm:cxn modelId="{9986545E-06BE-4C81-BF48-F03A6E0A90E2}" type="presParOf" srcId="{CF00E2F2-3DAC-4844-8F7B-0F1FDF3BAFFA}" destId="{0AEA24EE-E33B-40F2-ADC1-616F4874AD69}" srcOrd="0" destOrd="0" presId="urn:microsoft.com/office/officeart/2018/2/layout/IconCircleList"/>
    <dgm:cxn modelId="{0ADF1FF2-F2A9-4993-95FE-AEEBFAE91752}" type="presParOf" srcId="{0AEA24EE-E33B-40F2-ADC1-616F4874AD69}" destId="{0A085AFD-4E9C-4565-9790-0FD10411C81E}" srcOrd="0" destOrd="0" presId="urn:microsoft.com/office/officeart/2018/2/layout/IconCircleList"/>
    <dgm:cxn modelId="{DED553A2-B967-4155-9495-F9D3FA0CBBBF}" type="presParOf" srcId="{0AEA24EE-E33B-40F2-ADC1-616F4874AD69}" destId="{D2ADED90-9380-45A5-A2B3-8562CCDE2065}" srcOrd="1" destOrd="0" presId="urn:microsoft.com/office/officeart/2018/2/layout/IconCircleList"/>
    <dgm:cxn modelId="{C14142C1-EC26-48DE-A124-0619AC648512}" type="presParOf" srcId="{0AEA24EE-E33B-40F2-ADC1-616F4874AD69}" destId="{D90C9726-48F2-40B5-B3F5-B112F95AE68C}" srcOrd="2" destOrd="0" presId="urn:microsoft.com/office/officeart/2018/2/layout/IconCircleList"/>
    <dgm:cxn modelId="{D4E0C45B-0E10-45B8-BFC8-6C08F7ED0D5D}" type="presParOf" srcId="{0AEA24EE-E33B-40F2-ADC1-616F4874AD69}" destId="{4DB37E9A-107B-4523-AF45-E3A113CDD726}" srcOrd="3" destOrd="0" presId="urn:microsoft.com/office/officeart/2018/2/layout/IconCircleList"/>
    <dgm:cxn modelId="{F4A3B4C8-6DFC-41D9-8AFE-6FA034E99391}" type="presParOf" srcId="{CF00E2F2-3DAC-4844-8F7B-0F1FDF3BAFFA}" destId="{5DFBF3A8-C419-4FA9-81CA-E06523E9AEB7}" srcOrd="1" destOrd="0" presId="urn:microsoft.com/office/officeart/2018/2/layout/IconCircleList"/>
    <dgm:cxn modelId="{FBD209F1-D34F-4BC8-956F-4CCC5841E808}" type="presParOf" srcId="{CF00E2F2-3DAC-4844-8F7B-0F1FDF3BAFFA}" destId="{5F62C844-7147-45CD-BBDD-79C0F5143DE6}" srcOrd="2" destOrd="0" presId="urn:microsoft.com/office/officeart/2018/2/layout/IconCircleList"/>
    <dgm:cxn modelId="{E9377013-B109-42C9-9305-A04771B4D766}" type="presParOf" srcId="{5F62C844-7147-45CD-BBDD-79C0F5143DE6}" destId="{E63526CD-9656-458D-8E77-609F050089BD}" srcOrd="0" destOrd="0" presId="urn:microsoft.com/office/officeart/2018/2/layout/IconCircleList"/>
    <dgm:cxn modelId="{7861055B-56ED-4797-9981-3A27DF12AD66}" type="presParOf" srcId="{5F62C844-7147-45CD-BBDD-79C0F5143DE6}" destId="{F3341DC6-2E3A-48D3-AD6D-F64A1099A45C}" srcOrd="1" destOrd="0" presId="urn:microsoft.com/office/officeart/2018/2/layout/IconCircleList"/>
    <dgm:cxn modelId="{B6908F7D-79F9-49FF-80CA-0AAF72D82079}" type="presParOf" srcId="{5F62C844-7147-45CD-BBDD-79C0F5143DE6}" destId="{58599509-C120-4BB9-B284-9DCBD49A3235}" srcOrd="2" destOrd="0" presId="urn:microsoft.com/office/officeart/2018/2/layout/IconCircleList"/>
    <dgm:cxn modelId="{0663880B-36AF-4BEE-A49A-B7140F2ABF1E}" type="presParOf" srcId="{5F62C844-7147-45CD-BBDD-79C0F5143DE6}" destId="{3B12C198-BCCE-40E2-8102-5316A91394BB}" srcOrd="3" destOrd="0" presId="urn:microsoft.com/office/officeart/2018/2/layout/IconCircleList"/>
    <dgm:cxn modelId="{525E71FA-D159-4D98-BBA2-A1FDA73AAA47}" type="presParOf" srcId="{CF00E2F2-3DAC-4844-8F7B-0F1FDF3BAFFA}" destId="{2D66B7DF-663F-4058-85CC-771CE9BFD27E}" srcOrd="3" destOrd="0" presId="urn:microsoft.com/office/officeart/2018/2/layout/IconCircleList"/>
    <dgm:cxn modelId="{7E9385D9-2738-4138-AE08-927B6997FFBA}" type="presParOf" srcId="{CF00E2F2-3DAC-4844-8F7B-0F1FDF3BAFFA}" destId="{C00481A4-FB63-4D14-8252-4BF6CEDA598A}" srcOrd="4" destOrd="0" presId="urn:microsoft.com/office/officeart/2018/2/layout/IconCircleList"/>
    <dgm:cxn modelId="{6314D97F-3884-483C-81C2-BDDB0C8E229A}" type="presParOf" srcId="{C00481A4-FB63-4D14-8252-4BF6CEDA598A}" destId="{2D41B482-EF2D-4025-A578-BC65EEDEA20E}" srcOrd="0" destOrd="0" presId="urn:microsoft.com/office/officeart/2018/2/layout/IconCircleList"/>
    <dgm:cxn modelId="{8AA976F4-C415-4CE4-B960-7C3761C4D4F8}" type="presParOf" srcId="{C00481A4-FB63-4D14-8252-4BF6CEDA598A}" destId="{9705A9E1-9444-420A-9941-4BC8CBEC66B9}" srcOrd="1" destOrd="0" presId="urn:microsoft.com/office/officeart/2018/2/layout/IconCircleList"/>
    <dgm:cxn modelId="{B6574B16-C605-48CB-A355-D39A907EC927}" type="presParOf" srcId="{C00481A4-FB63-4D14-8252-4BF6CEDA598A}" destId="{C349AF25-39D0-450D-A55D-A67B33D59284}" srcOrd="2" destOrd="0" presId="urn:microsoft.com/office/officeart/2018/2/layout/IconCircleList"/>
    <dgm:cxn modelId="{85942937-B993-4384-BD2E-504051E45383}" type="presParOf" srcId="{C00481A4-FB63-4D14-8252-4BF6CEDA598A}" destId="{7A14F2AC-CC0E-4ED0-9C75-B778C5FBC128}" srcOrd="3" destOrd="0" presId="urn:microsoft.com/office/officeart/2018/2/layout/IconCircleList"/>
    <dgm:cxn modelId="{D78B7D80-59DE-46CE-8158-76EACF042E61}" type="presParOf" srcId="{CF00E2F2-3DAC-4844-8F7B-0F1FDF3BAFFA}" destId="{BBCBF9B9-063E-4E71-ABC5-F30B896C161B}" srcOrd="5" destOrd="0" presId="urn:microsoft.com/office/officeart/2018/2/layout/IconCircleList"/>
    <dgm:cxn modelId="{436B19CF-21C3-4EA5-8C91-7578EF21A5AF}" type="presParOf" srcId="{CF00E2F2-3DAC-4844-8F7B-0F1FDF3BAFFA}" destId="{A6FFAF83-4418-4542-925B-5ED2C768CC06}" srcOrd="6" destOrd="0" presId="urn:microsoft.com/office/officeart/2018/2/layout/IconCircleList"/>
    <dgm:cxn modelId="{F1098088-E49B-4D81-A2D8-4EE867BFFDD3}" type="presParOf" srcId="{A6FFAF83-4418-4542-925B-5ED2C768CC06}" destId="{9D4E5C23-7259-40CF-B653-D210EC1F4877}" srcOrd="0" destOrd="0" presId="urn:microsoft.com/office/officeart/2018/2/layout/IconCircleList"/>
    <dgm:cxn modelId="{ADCD0B1A-B18D-4A95-9AED-5377DF95A159}" type="presParOf" srcId="{A6FFAF83-4418-4542-925B-5ED2C768CC06}" destId="{B8EB922F-48D7-4278-8A07-2E431AC5FD1C}" srcOrd="1" destOrd="0" presId="urn:microsoft.com/office/officeart/2018/2/layout/IconCircleList"/>
    <dgm:cxn modelId="{DB6A936D-8876-4DE9-9477-5DE49C6C5238}" type="presParOf" srcId="{A6FFAF83-4418-4542-925B-5ED2C768CC06}" destId="{3ABA0365-1B62-497F-B9A3-1BDDA21324FE}" srcOrd="2" destOrd="0" presId="urn:microsoft.com/office/officeart/2018/2/layout/IconCircleList"/>
    <dgm:cxn modelId="{89A0FE0F-95CD-4A61-B59B-2A39A756B24E}" type="presParOf" srcId="{A6FFAF83-4418-4542-925B-5ED2C768CC06}" destId="{712BF6EE-88B0-46C1-8182-C3B15EA03E55}" srcOrd="3" destOrd="0" presId="urn:microsoft.com/office/officeart/2018/2/layout/IconCircleList"/>
    <dgm:cxn modelId="{2869DBDE-47AE-455D-AEDD-691A4854D5B0}" type="presParOf" srcId="{CF00E2F2-3DAC-4844-8F7B-0F1FDF3BAFFA}" destId="{38323EDA-905F-4AD7-8805-243E96FF1AE7}" srcOrd="7" destOrd="0" presId="urn:microsoft.com/office/officeart/2018/2/layout/IconCircleList"/>
    <dgm:cxn modelId="{1163BBFA-854D-475B-AD0A-6020AE446043}" type="presParOf" srcId="{CF00E2F2-3DAC-4844-8F7B-0F1FDF3BAFFA}" destId="{5EAFEB3D-E909-4C88-80C6-FFF8B999DAF7}" srcOrd="8" destOrd="0" presId="urn:microsoft.com/office/officeart/2018/2/layout/IconCircleList"/>
    <dgm:cxn modelId="{8F49AA2B-E25C-41AF-A891-25E13D95EDA5}" type="presParOf" srcId="{5EAFEB3D-E909-4C88-80C6-FFF8B999DAF7}" destId="{F7FC6B08-0E5E-4C59-A3FB-8CA0987EFC5D}" srcOrd="0" destOrd="0" presId="urn:microsoft.com/office/officeart/2018/2/layout/IconCircleList"/>
    <dgm:cxn modelId="{0DA019A9-6A32-418E-97CC-C6041C4EDDB1}" type="presParOf" srcId="{5EAFEB3D-E909-4C88-80C6-FFF8B999DAF7}" destId="{3E296AF5-DC6E-4804-8C3D-87807EA52F1B}" srcOrd="1" destOrd="0" presId="urn:microsoft.com/office/officeart/2018/2/layout/IconCircleList"/>
    <dgm:cxn modelId="{D10910DC-0D19-446E-BB5A-5EDC7A6BA9DD}" type="presParOf" srcId="{5EAFEB3D-E909-4C88-80C6-FFF8B999DAF7}" destId="{202A935F-C43B-4879-9475-567ECF94EEE8}" srcOrd="2" destOrd="0" presId="urn:microsoft.com/office/officeart/2018/2/layout/IconCircleList"/>
    <dgm:cxn modelId="{3E7ACFAB-9EC7-47F5-BB9F-7B363E264299}" type="presParOf" srcId="{5EAFEB3D-E909-4C88-80C6-FFF8B999DAF7}" destId="{DB8BE17F-D5FF-4D6F-8240-35089C7B277B}" srcOrd="3" destOrd="0" presId="urn:microsoft.com/office/officeart/2018/2/layout/IconCircleList"/>
    <dgm:cxn modelId="{0476A84E-37F0-4526-82C9-044FE638D005}" type="presParOf" srcId="{CF00E2F2-3DAC-4844-8F7B-0F1FDF3BAFFA}" destId="{5AA59C8B-EDCD-42E6-BFA2-A55B6EEA5073}" srcOrd="9" destOrd="0" presId="urn:microsoft.com/office/officeart/2018/2/layout/IconCircleList"/>
    <dgm:cxn modelId="{246F3A55-A77F-446A-84D0-03105B4A7B83}" type="presParOf" srcId="{CF00E2F2-3DAC-4844-8F7B-0F1FDF3BAFFA}" destId="{E1BB46A5-B7CE-4F77-8273-0861B4A35BFA}" srcOrd="10" destOrd="0" presId="urn:microsoft.com/office/officeart/2018/2/layout/IconCircleList"/>
    <dgm:cxn modelId="{494B73A9-4572-44B6-9390-4EE1588A24FB}" type="presParOf" srcId="{E1BB46A5-B7CE-4F77-8273-0861B4A35BFA}" destId="{918A3E56-B021-4E1D-BB78-94F495FABE2F}" srcOrd="0" destOrd="0" presId="urn:microsoft.com/office/officeart/2018/2/layout/IconCircleList"/>
    <dgm:cxn modelId="{C6AACA7C-9BF7-44F3-8E35-8E94B18694E7}" type="presParOf" srcId="{E1BB46A5-B7CE-4F77-8273-0861B4A35BFA}" destId="{E39036D9-082F-4B39-8B78-48BF14B9E5FA}" srcOrd="1" destOrd="0" presId="urn:microsoft.com/office/officeart/2018/2/layout/IconCircleList"/>
    <dgm:cxn modelId="{517A96E4-6D38-4B86-8964-AB587BB8DEDF}" type="presParOf" srcId="{E1BB46A5-B7CE-4F77-8273-0861B4A35BFA}" destId="{54B570B2-2916-4F8F-905F-86FBFFFC5BB2}" srcOrd="2" destOrd="0" presId="urn:microsoft.com/office/officeart/2018/2/layout/IconCircleList"/>
    <dgm:cxn modelId="{A8BE1B79-76B7-4775-AB6B-7CFA3F43F1B9}" type="presParOf" srcId="{E1BB46A5-B7CE-4F77-8273-0861B4A35BFA}" destId="{3581CC2C-AD5C-47B2-8AC0-F389F7AD3F7C}" srcOrd="3" destOrd="0" presId="urn:microsoft.com/office/officeart/2018/2/layout/IconCircleList"/>
    <dgm:cxn modelId="{D7E4ECEE-A38F-4DEF-9BAD-91F11432BA90}" type="presParOf" srcId="{CF00E2F2-3DAC-4844-8F7B-0F1FDF3BAFFA}" destId="{A7902AFF-F378-49ED-89B0-87C34E005269}" srcOrd="11" destOrd="0" presId="urn:microsoft.com/office/officeart/2018/2/layout/IconCircleList"/>
    <dgm:cxn modelId="{1EE4B0C5-34EC-48BA-B86C-268BDA888A8A}" type="presParOf" srcId="{CF00E2F2-3DAC-4844-8F7B-0F1FDF3BAFFA}" destId="{A61FFD8F-0791-40FB-A90F-1D09F7EDDBAE}" srcOrd="12" destOrd="0" presId="urn:microsoft.com/office/officeart/2018/2/layout/IconCircleList"/>
    <dgm:cxn modelId="{0F0C6447-646C-48BA-A4DD-F6B6EC862B41}" type="presParOf" srcId="{A61FFD8F-0791-40FB-A90F-1D09F7EDDBAE}" destId="{EBA243D9-5183-418F-9A0E-FEB13BB765D1}" srcOrd="0" destOrd="0" presId="urn:microsoft.com/office/officeart/2018/2/layout/IconCircleList"/>
    <dgm:cxn modelId="{B66470ED-1ED5-4004-8491-DC6ADF2B5797}" type="presParOf" srcId="{A61FFD8F-0791-40FB-A90F-1D09F7EDDBAE}" destId="{EB237C30-0370-4B11-8269-B7F8B103CBE3}" srcOrd="1" destOrd="0" presId="urn:microsoft.com/office/officeart/2018/2/layout/IconCircleList"/>
    <dgm:cxn modelId="{744EC161-7126-441D-98CA-0802885835D4}" type="presParOf" srcId="{A61FFD8F-0791-40FB-A90F-1D09F7EDDBAE}" destId="{ACE60D66-7656-4E47-821A-4587A41401E0}" srcOrd="2" destOrd="0" presId="urn:microsoft.com/office/officeart/2018/2/layout/IconCircleList"/>
    <dgm:cxn modelId="{748B0372-761C-4268-B6C9-A321D278CC29}" type="presParOf" srcId="{A61FFD8F-0791-40FB-A90F-1D09F7EDDBAE}" destId="{5725819E-1AB7-45D9-8711-57D8003BCB15}" srcOrd="3" destOrd="0" presId="urn:microsoft.com/office/officeart/2018/2/layout/IconCircleList"/>
    <dgm:cxn modelId="{3C980206-843F-4786-BEC7-5988DCEA4D0E}" type="presParOf" srcId="{CF00E2F2-3DAC-4844-8F7B-0F1FDF3BAFFA}" destId="{772F0E13-E620-47D9-8931-82CB435FF08E}" srcOrd="13" destOrd="0" presId="urn:microsoft.com/office/officeart/2018/2/layout/IconCircleList"/>
    <dgm:cxn modelId="{12325F58-C250-4531-9E3F-20D75E8A5973}" type="presParOf" srcId="{CF00E2F2-3DAC-4844-8F7B-0F1FDF3BAFFA}" destId="{76A9B1C0-D577-462B-98A7-D3A976CF2604}" srcOrd="14" destOrd="0" presId="urn:microsoft.com/office/officeart/2018/2/layout/IconCircleList"/>
    <dgm:cxn modelId="{1FDF949B-7C7E-423A-B17F-9802EB25F188}" type="presParOf" srcId="{76A9B1C0-D577-462B-98A7-D3A976CF2604}" destId="{0F5BBF01-4574-499B-A582-A32D062524A2}" srcOrd="0" destOrd="0" presId="urn:microsoft.com/office/officeart/2018/2/layout/IconCircleList"/>
    <dgm:cxn modelId="{AC403629-32EA-46B2-A7E6-6371EE648343}" type="presParOf" srcId="{76A9B1C0-D577-462B-98A7-D3A976CF2604}" destId="{F6D8D310-0B1B-48D1-AB9E-B940F375F192}" srcOrd="1" destOrd="0" presId="urn:microsoft.com/office/officeart/2018/2/layout/IconCircleList"/>
    <dgm:cxn modelId="{330A69C4-F155-45FF-A445-36F51028072E}" type="presParOf" srcId="{76A9B1C0-D577-462B-98A7-D3A976CF2604}" destId="{CB5B1A42-9A15-4491-99D0-5BD0F235BC68}" srcOrd="2" destOrd="0" presId="urn:microsoft.com/office/officeart/2018/2/layout/IconCircleList"/>
    <dgm:cxn modelId="{6C2D2B63-7EDC-4788-97A9-A86BFCFDFF04}" type="presParOf" srcId="{76A9B1C0-D577-462B-98A7-D3A976CF2604}" destId="{4AC7EF50-06EC-47E2-890B-4C31E63145C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65DD2B-518C-4E0A-B515-0F61BC195828}">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E8904E-4E5D-41F0-B26B-424E7B2CCB1A}">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latin typeface="Calibri" panose="020F0502020204030204" pitchFamily="34" charset="0"/>
              <a:cs typeface="Calibri" panose="020F0502020204030204" pitchFamily="34" charset="0"/>
            </a:rPr>
            <a:t>Allows a null value (or no value) to be assigned to a variable</a:t>
          </a:r>
        </a:p>
      </dsp:txBody>
      <dsp:txXfrm>
        <a:off x="0" y="2703"/>
        <a:ext cx="6900512" cy="1843578"/>
      </dsp:txXfrm>
    </dsp:sp>
    <dsp:sp modelId="{9BEEE8C4-D1A1-4062-A747-CF5BE201DD55}">
      <dsp:nvSpPr>
        <dsp:cNvPr id="0" name=""/>
        <dsp:cNvSpPr/>
      </dsp:nvSpPr>
      <dsp:spPr>
        <a:xfrm>
          <a:off x="0" y="1846281"/>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12126B-0C5B-4A44-B8FA-266B1105E567}">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latin typeface="Calibri" panose="020F0502020204030204" pitchFamily="34" charset="0"/>
              <a:cs typeface="Calibri" panose="020F0502020204030204" pitchFamily="34" charset="0"/>
            </a:rPr>
            <a:t>Has a data type of its own: </a:t>
          </a:r>
          <a:r>
            <a:rPr lang="en-US" sz="4000" kern="1200" dirty="0" err="1">
              <a:latin typeface="Calibri" panose="020F0502020204030204" pitchFamily="34" charset="0"/>
              <a:cs typeface="Calibri" panose="020F0502020204030204" pitchFamily="34" charset="0"/>
            </a:rPr>
            <a:t>NoneType</a:t>
          </a:r>
          <a:endParaRPr lang="en-US" sz="4000" kern="1200" dirty="0">
            <a:latin typeface="Calibri" panose="020F0502020204030204" pitchFamily="34" charset="0"/>
            <a:cs typeface="Calibri" panose="020F0502020204030204" pitchFamily="34" charset="0"/>
          </a:endParaRPr>
        </a:p>
      </dsp:txBody>
      <dsp:txXfrm>
        <a:off x="0" y="1846281"/>
        <a:ext cx="6900512" cy="1843578"/>
      </dsp:txXfrm>
    </dsp:sp>
    <dsp:sp modelId="{A5AC1016-CC34-4A5D-8506-C2A5814CBA40}">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9DE6C3-6941-409B-9A6F-A565CE9A0A1D}">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err="1">
              <a:latin typeface="Calibri" panose="020F0502020204030204" pitchFamily="34" charset="0"/>
              <a:cs typeface="Calibri" panose="020F0502020204030204" pitchFamily="34" charset="0"/>
            </a:rPr>
            <a:t>a_variable</a:t>
          </a:r>
          <a:r>
            <a:rPr lang="en-US" sz="4000" kern="1200" dirty="0">
              <a:latin typeface="Calibri" panose="020F0502020204030204" pitchFamily="34" charset="0"/>
              <a:cs typeface="Calibri" panose="020F0502020204030204" pitchFamily="34" charset="0"/>
            </a:rPr>
            <a:t> = None</a:t>
          </a:r>
        </a:p>
      </dsp:txBody>
      <dsp:txXfrm>
        <a:off x="0" y="3689859"/>
        <a:ext cx="6900512" cy="18435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85AFD-4E9C-4565-9790-0FD10411C81E}">
      <dsp:nvSpPr>
        <dsp:cNvPr id="0" name=""/>
        <dsp:cNvSpPr/>
      </dsp:nvSpPr>
      <dsp:spPr>
        <a:xfrm>
          <a:off x="82613" y="57277"/>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ADED90-9380-45A5-A2B3-8562CCDE2065}">
      <dsp:nvSpPr>
        <dsp:cNvPr id="0" name=""/>
        <dsp:cNvSpPr/>
      </dsp:nvSpPr>
      <dsp:spPr>
        <a:xfrm>
          <a:off x="271034" y="245699"/>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B37E9A-107B-4523-AF45-E3A113CDD726}">
      <dsp:nvSpPr>
        <dsp:cNvPr id="0" name=""/>
        <dsp:cNvSpPr/>
      </dsp:nvSpPr>
      <dsp:spPr>
        <a:xfrm>
          <a:off x="1172126" y="5727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dirty="0">
              <a:latin typeface="Calibri" panose="020F0502020204030204" pitchFamily="34" charset="0"/>
              <a:cs typeface="Calibri" panose="020F0502020204030204" pitchFamily="34" charset="0"/>
            </a:rPr>
            <a:t>To </a:t>
          </a:r>
          <a:r>
            <a:rPr lang="en-US" sz="1400" b="0" i="0" kern="1200" dirty="0" err="1">
              <a:latin typeface="Calibri" panose="020F0502020204030204" pitchFamily="34" charset="0"/>
              <a:cs typeface="Calibri" panose="020F0502020204030204" pitchFamily="34" charset="0"/>
            </a:rPr>
            <a:t>analyse</a:t>
          </a:r>
          <a:r>
            <a:rPr lang="en-US" sz="1400" b="0" i="0" kern="1200" dirty="0">
              <a:latin typeface="Calibri" panose="020F0502020204030204" pitchFamily="34" charset="0"/>
              <a:cs typeface="Calibri" panose="020F0502020204030204" pitchFamily="34" charset="0"/>
            </a:rPr>
            <a:t> the differences between strongly and weakly typed programming languages</a:t>
          </a:r>
          <a:endParaRPr lang="en-US" sz="1400" b="0" kern="1200" dirty="0">
            <a:latin typeface="Calibri" panose="020F0502020204030204" pitchFamily="34" charset="0"/>
            <a:cs typeface="Calibri" panose="020F0502020204030204" pitchFamily="34" charset="0"/>
          </a:endParaRPr>
        </a:p>
      </dsp:txBody>
      <dsp:txXfrm>
        <a:off x="1172126" y="57277"/>
        <a:ext cx="2114937" cy="897246"/>
      </dsp:txXfrm>
    </dsp:sp>
    <dsp:sp modelId="{E63526CD-9656-458D-8E77-609F050089BD}">
      <dsp:nvSpPr>
        <dsp:cNvPr id="0" name=""/>
        <dsp:cNvSpPr/>
      </dsp:nvSpPr>
      <dsp:spPr>
        <a:xfrm>
          <a:off x="3655575" y="57277"/>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341DC6-2E3A-48D3-AD6D-F64A1099A45C}">
      <dsp:nvSpPr>
        <dsp:cNvPr id="0" name=""/>
        <dsp:cNvSpPr/>
      </dsp:nvSpPr>
      <dsp:spPr>
        <a:xfrm>
          <a:off x="3843996" y="245699"/>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12C198-BCCE-40E2-8102-5316A91394BB}">
      <dsp:nvSpPr>
        <dsp:cNvPr id="0" name=""/>
        <dsp:cNvSpPr/>
      </dsp:nvSpPr>
      <dsp:spPr>
        <a:xfrm>
          <a:off x="4745088" y="5727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a:latin typeface="Calibri" panose="020F0502020204030204" pitchFamily="34" charset="0"/>
              <a:cs typeface="Calibri" panose="020F0502020204030204" pitchFamily="34" charset="0"/>
            </a:rPr>
            <a:t>To utilise the type() function within Python </a:t>
          </a:r>
          <a:endParaRPr lang="en-US" sz="1400" b="0" kern="1200">
            <a:latin typeface="Calibri" panose="020F0502020204030204" pitchFamily="34" charset="0"/>
            <a:cs typeface="Calibri" panose="020F0502020204030204" pitchFamily="34" charset="0"/>
          </a:endParaRPr>
        </a:p>
      </dsp:txBody>
      <dsp:txXfrm>
        <a:off x="4745088" y="57277"/>
        <a:ext cx="2114937" cy="897246"/>
      </dsp:txXfrm>
    </dsp:sp>
    <dsp:sp modelId="{2D41B482-EF2D-4025-A578-BC65EEDEA20E}">
      <dsp:nvSpPr>
        <dsp:cNvPr id="0" name=""/>
        <dsp:cNvSpPr/>
      </dsp:nvSpPr>
      <dsp:spPr>
        <a:xfrm>
          <a:off x="7228536" y="57277"/>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05A9E1-9444-420A-9941-4BC8CBEC66B9}">
      <dsp:nvSpPr>
        <dsp:cNvPr id="0" name=""/>
        <dsp:cNvSpPr/>
      </dsp:nvSpPr>
      <dsp:spPr>
        <a:xfrm>
          <a:off x="7416958" y="245699"/>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14F2AC-CC0E-4ED0-9C75-B778C5FBC128}">
      <dsp:nvSpPr>
        <dsp:cNvPr id="0" name=""/>
        <dsp:cNvSpPr/>
      </dsp:nvSpPr>
      <dsp:spPr>
        <a:xfrm>
          <a:off x="8318049" y="5727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a:latin typeface="Calibri" panose="020F0502020204030204" pitchFamily="34" charset="0"/>
              <a:cs typeface="Calibri" panose="020F0502020204030204" pitchFamily="34" charset="0"/>
            </a:rPr>
            <a:t>To create and use variables within Python </a:t>
          </a:r>
          <a:endParaRPr lang="en-US" sz="1400" b="0" kern="1200">
            <a:latin typeface="Calibri" panose="020F0502020204030204" pitchFamily="34" charset="0"/>
            <a:cs typeface="Calibri" panose="020F0502020204030204" pitchFamily="34" charset="0"/>
          </a:endParaRPr>
        </a:p>
      </dsp:txBody>
      <dsp:txXfrm>
        <a:off x="8318049" y="57277"/>
        <a:ext cx="2114937" cy="897246"/>
      </dsp:txXfrm>
    </dsp:sp>
    <dsp:sp modelId="{9D4E5C23-7259-40CF-B653-D210EC1F4877}">
      <dsp:nvSpPr>
        <dsp:cNvPr id="0" name=""/>
        <dsp:cNvSpPr/>
      </dsp:nvSpPr>
      <dsp:spPr>
        <a:xfrm>
          <a:off x="82613" y="1677357"/>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EB922F-48D7-4278-8A07-2E431AC5FD1C}">
      <dsp:nvSpPr>
        <dsp:cNvPr id="0" name=""/>
        <dsp:cNvSpPr/>
      </dsp:nvSpPr>
      <dsp:spPr>
        <a:xfrm>
          <a:off x="271034" y="1865778"/>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2BF6EE-88B0-46C1-8182-C3B15EA03E55}">
      <dsp:nvSpPr>
        <dsp:cNvPr id="0" name=""/>
        <dsp:cNvSpPr/>
      </dsp:nvSpPr>
      <dsp:spPr>
        <a:xfrm>
          <a:off x="1172126" y="167735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a:latin typeface="Calibri" panose="020F0502020204030204" pitchFamily="34" charset="0"/>
              <a:cs typeface="Calibri" panose="020F0502020204030204" pitchFamily="34" charset="0"/>
            </a:rPr>
            <a:t>To discuss code quality with a particular focus on PEP</a:t>
          </a:r>
          <a:endParaRPr lang="en-US" sz="1400" b="0" kern="1200">
            <a:latin typeface="Calibri" panose="020F0502020204030204" pitchFamily="34" charset="0"/>
            <a:cs typeface="Calibri" panose="020F0502020204030204" pitchFamily="34" charset="0"/>
          </a:endParaRPr>
        </a:p>
      </dsp:txBody>
      <dsp:txXfrm>
        <a:off x="1172126" y="1677357"/>
        <a:ext cx="2114937" cy="897246"/>
      </dsp:txXfrm>
    </dsp:sp>
    <dsp:sp modelId="{F7FC6B08-0E5E-4C59-A3FB-8CA0987EFC5D}">
      <dsp:nvSpPr>
        <dsp:cNvPr id="0" name=""/>
        <dsp:cNvSpPr/>
      </dsp:nvSpPr>
      <dsp:spPr>
        <a:xfrm>
          <a:off x="3655575" y="1677357"/>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296AF5-DC6E-4804-8C3D-87807EA52F1B}">
      <dsp:nvSpPr>
        <dsp:cNvPr id="0" name=""/>
        <dsp:cNvSpPr/>
      </dsp:nvSpPr>
      <dsp:spPr>
        <a:xfrm>
          <a:off x="3843996" y="1865778"/>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8BE17F-D5FF-4D6F-8240-35089C7B277B}">
      <dsp:nvSpPr>
        <dsp:cNvPr id="0" name=""/>
        <dsp:cNvSpPr/>
      </dsp:nvSpPr>
      <dsp:spPr>
        <a:xfrm>
          <a:off x="4745088" y="167735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a:latin typeface="Calibri" panose="020F0502020204030204" pitchFamily="34" charset="0"/>
              <a:cs typeface="Calibri" panose="020F0502020204030204" pitchFamily="34" charset="0"/>
            </a:rPr>
            <a:t>To understand, create, and use lists within Python</a:t>
          </a:r>
          <a:endParaRPr lang="en-US" sz="1400" b="0" kern="1200">
            <a:latin typeface="Calibri" panose="020F0502020204030204" pitchFamily="34" charset="0"/>
            <a:cs typeface="Calibri" panose="020F0502020204030204" pitchFamily="34" charset="0"/>
          </a:endParaRPr>
        </a:p>
      </dsp:txBody>
      <dsp:txXfrm>
        <a:off x="4745088" y="1677357"/>
        <a:ext cx="2114937" cy="897246"/>
      </dsp:txXfrm>
    </dsp:sp>
    <dsp:sp modelId="{918A3E56-B021-4E1D-BB78-94F495FABE2F}">
      <dsp:nvSpPr>
        <dsp:cNvPr id="0" name=""/>
        <dsp:cNvSpPr/>
      </dsp:nvSpPr>
      <dsp:spPr>
        <a:xfrm>
          <a:off x="7228536" y="1677357"/>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9036D9-082F-4B39-8B78-48BF14B9E5FA}">
      <dsp:nvSpPr>
        <dsp:cNvPr id="0" name=""/>
        <dsp:cNvSpPr/>
      </dsp:nvSpPr>
      <dsp:spPr>
        <a:xfrm>
          <a:off x="7416958" y="1865778"/>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81CC2C-AD5C-47B2-8AC0-F389F7AD3F7C}">
      <dsp:nvSpPr>
        <dsp:cNvPr id="0" name=""/>
        <dsp:cNvSpPr/>
      </dsp:nvSpPr>
      <dsp:spPr>
        <a:xfrm>
          <a:off x="8318049" y="167735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dirty="0">
              <a:latin typeface="Calibri" panose="020F0502020204030204" pitchFamily="34" charset="0"/>
              <a:cs typeface="Calibri" panose="020F0502020204030204" pitchFamily="34" charset="0"/>
            </a:rPr>
            <a:t>To </a:t>
          </a:r>
          <a:r>
            <a:rPr lang="en-US" sz="1400" b="0" i="0" kern="1200" dirty="0" err="1">
              <a:latin typeface="Calibri" panose="020F0502020204030204" pitchFamily="34" charset="0"/>
              <a:cs typeface="Calibri" panose="020F0502020204030204" pitchFamily="34" charset="0"/>
            </a:rPr>
            <a:t>utilise</a:t>
          </a:r>
          <a:r>
            <a:rPr lang="en-US" sz="1400" b="0" i="0" kern="1200" dirty="0">
              <a:latin typeface="Calibri" panose="020F0502020204030204" pitchFamily="34" charset="0"/>
              <a:cs typeface="Calibri" panose="020F0502020204030204" pitchFamily="34" charset="0"/>
            </a:rPr>
            <a:t> basic string operations within Python</a:t>
          </a:r>
          <a:endParaRPr lang="en-US" sz="1400" b="0" kern="1200" dirty="0">
            <a:latin typeface="Calibri" panose="020F0502020204030204" pitchFamily="34" charset="0"/>
            <a:cs typeface="Calibri" panose="020F0502020204030204" pitchFamily="34" charset="0"/>
          </a:endParaRPr>
        </a:p>
      </dsp:txBody>
      <dsp:txXfrm>
        <a:off x="8318049" y="1677357"/>
        <a:ext cx="2114937" cy="897246"/>
      </dsp:txXfrm>
    </dsp:sp>
    <dsp:sp modelId="{EBA243D9-5183-418F-9A0E-FEB13BB765D1}">
      <dsp:nvSpPr>
        <dsp:cNvPr id="0" name=""/>
        <dsp:cNvSpPr/>
      </dsp:nvSpPr>
      <dsp:spPr>
        <a:xfrm>
          <a:off x="82613" y="3297436"/>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37C30-0370-4B11-8269-B7F8B103CBE3}">
      <dsp:nvSpPr>
        <dsp:cNvPr id="0" name=""/>
        <dsp:cNvSpPr/>
      </dsp:nvSpPr>
      <dsp:spPr>
        <a:xfrm>
          <a:off x="271034" y="3485857"/>
          <a:ext cx="520402" cy="52040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25819E-1AB7-45D9-8711-57D8003BCB15}">
      <dsp:nvSpPr>
        <dsp:cNvPr id="0" name=""/>
        <dsp:cNvSpPr/>
      </dsp:nvSpPr>
      <dsp:spPr>
        <a:xfrm>
          <a:off x="1172126" y="329743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a:latin typeface="Calibri" panose="020F0502020204030204" pitchFamily="34" charset="0"/>
              <a:cs typeface="Calibri" panose="020F0502020204030204" pitchFamily="34" charset="0"/>
            </a:rPr>
            <a:t>To use the input() function within Python to obtain input from the user</a:t>
          </a:r>
          <a:endParaRPr lang="en-US" sz="1400" b="0" kern="1200">
            <a:latin typeface="Calibri" panose="020F0502020204030204" pitchFamily="34" charset="0"/>
            <a:cs typeface="Calibri" panose="020F0502020204030204" pitchFamily="34" charset="0"/>
          </a:endParaRPr>
        </a:p>
      </dsp:txBody>
      <dsp:txXfrm>
        <a:off x="1172126" y="3297436"/>
        <a:ext cx="2114937" cy="897246"/>
      </dsp:txXfrm>
    </dsp:sp>
    <dsp:sp modelId="{0F5BBF01-4574-499B-A582-A32D062524A2}">
      <dsp:nvSpPr>
        <dsp:cNvPr id="0" name=""/>
        <dsp:cNvSpPr/>
      </dsp:nvSpPr>
      <dsp:spPr>
        <a:xfrm>
          <a:off x="3655575" y="3297436"/>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D8D310-0B1B-48D1-AB9E-B940F375F192}">
      <dsp:nvSpPr>
        <dsp:cNvPr id="0" name=""/>
        <dsp:cNvSpPr/>
      </dsp:nvSpPr>
      <dsp:spPr>
        <a:xfrm>
          <a:off x="3843996" y="3485857"/>
          <a:ext cx="520402" cy="520402"/>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C7EF50-06EC-47E2-890B-4C31E63145C3}">
      <dsp:nvSpPr>
        <dsp:cNvPr id="0" name=""/>
        <dsp:cNvSpPr/>
      </dsp:nvSpPr>
      <dsp:spPr>
        <a:xfrm>
          <a:off x="4745088" y="329743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0" i="0" kern="1200">
              <a:latin typeface="Calibri" panose="020F0502020204030204" pitchFamily="34" charset="0"/>
              <a:cs typeface="Calibri" panose="020F0502020204030204" pitchFamily="34" charset="0"/>
            </a:rPr>
            <a:t>To convert strings obtained by the user into appropriate data types</a:t>
          </a:r>
          <a:endParaRPr lang="en-US" sz="1400" b="0" kern="1200">
            <a:latin typeface="Calibri" panose="020F0502020204030204" pitchFamily="34" charset="0"/>
            <a:cs typeface="Calibri" panose="020F0502020204030204" pitchFamily="34" charset="0"/>
          </a:endParaRPr>
        </a:p>
      </dsp:txBody>
      <dsp:txXfrm>
        <a:off x="4745088" y="3297436"/>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DD8424-8C4F-4054-8A38-985170569447}" type="datetimeFigureOut">
              <a:rPr lang="en-GB" smtClean="0"/>
              <a:t>21/10/2020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A48455-C933-4E05-99DD-099DEA35A1A8}" type="slidenum">
              <a:rPr lang="en-GB" smtClean="0"/>
              <a:t>‹#›</a:t>
            </a:fld>
            <a:endParaRPr lang="en-GB"/>
          </a:p>
        </p:txBody>
      </p:sp>
    </p:spTree>
    <p:extLst>
      <p:ext uri="{BB962C8B-B14F-4D97-AF65-F5344CB8AC3E}">
        <p14:creationId xmlns:p14="http://schemas.microsoft.com/office/powerpoint/2010/main" val="1268455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02122"/>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5A48455-C933-4E05-99DD-099DEA35A1A8}" type="slidenum">
              <a:rPr lang="en-GB" smtClean="0"/>
              <a:t>1</a:t>
            </a:fld>
            <a:endParaRPr lang="en-GB"/>
          </a:p>
        </p:txBody>
      </p:sp>
    </p:spTree>
    <p:extLst>
      <p:ext uri="{BB962C8B-B14F-4D97-AF65-F5344CB8AC3E}">
        <p14:creationId xmlns:p14="http://schemas.microsoft.com/office/powerpoint/2010/main" val="3128166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A48455-C933-4E05-99DD-099DEA35A1A8}" type="slidenum">
              <a:rPr lang="en-GB" smtClean="0"/>
              <a:t>2</a:t>
            </a:fld>
            <a:endParaRPr lang="en-GB"/>
          </a:p>
        </p:txBody>
      </p:sp>
    </p:spTree>
    <p:extLst>
      <p:ext uri="{BB962C8B-B14F-4D97-AF65-F5344CB8AC3E}">
        <p14:creationId xmlns:p14="http://schemas.microsoft.com/office/powerpoint/2010/main" val="109353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A48455-C933-4E05-99DD-099DEA35A1A8}" type="slidenum">
              <a:rPr lang="en-GB" smtClean="0"/>
              <a:t>3</a:t>
            </a:fld>
            <a:endParaRPr lang="en-GB"/>
          </a:p>
        </p:txBody>
      </p:sp>
    </p:spTree>
    <p:extLst>
      <p:ext uri="{BB962C8B-B14F-4D97-AF65-F5344CB8AC3E}">
        <p14:creationId xmlns:p14="http://schemas.microsoft.com/office/powerpoint/2010/main" val="2465775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A48455-C933-4E05-99DD-099DEA35A1A8}" type="slidenum">
              <a:rPr lang="en-GB" smtClean="0"/>
              <a:t>10</a:t>
            </a:fld>
            <a:endParaRPr lang="en-GB"/>
          </a:p>
        </p:txBody>
      </p:sp>
    </p:spTree>
    <p:extLst>
      <p:ext uri="{BB962C8B-B14F-4D97-AF65-F5344CB8AC3E}">
        <p14:creationId xmlns:p14="http://schemas.microsoft.com/office/powerpoint/2010/main" val="2576542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A48455-C933-4E05-99DD-099DEA35A1A8}" type="slidenum">
              <a:rPr lang="en-GB" smtClean="0"/>
              <a:t>11</a:t>
            </a:fld>
            <a:endParaRPr lang="en-GB"/>
          </a:p>
        </p:txBody>
      </p:sp>
    </p:spTree>
    <p:extLst>
      <p:ext uri="{BB962C8B-B14F-4D97-AF65-F5344CB8AC3E}">
        <p14:creationId xmlns:p14="http://schemas.microsoft.com/office/powerpoint/2010/main" val="3772284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A48455-C933-4E05-99DD-099DEA35A1A8}" type="slidenum">
              <a:rPr lang="en-GB" smtClean="0"/>
              <a:t>12</a:t>
            </a:fld>
            <a:endParaRPr lang="en-GB"/>
          </a:p>
        </p:txBody>
      </p:sp>
    </p:spTree>
    <p:extLst>
      <p:ext uri="{BB962C8B-B14F-4D97-AF65-F5344CB8AC3E}">
        <p14:creationId xmlns:p14="http://schemas.microsoft.com/office/powerpoint/2010/main" val="559908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10/21/2020</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75139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10/21/2020</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27466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10/21/2020</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757321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10/21/2020</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82705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10/21/2020</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70687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10/21/2020</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59554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10/21/2020</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54776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10/21/2020</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77450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10/21/2020</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31370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10/21/2020</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2448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10/21/2020</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990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latin typeface="Calibri" panose="020F0502020204030204" pitchFamily="34" charset="0"/>
                <a:cs typeface="Calibri" panose="020F0502020204030204" pitchFamily="34" charset="0"/>
              </a:defRPr>
            </a:lvl1pPr>
          </a:lstStyle>
          <a:p>
            <a:fld id="{72345051-2045-45DA-935E-2E3CA1A69ADC}" type="datetimeFigureOut">
              <a:rPr lang="en-US" smtClean="0"/>
              <a:pPr/>
              <a:t>10/21/2020</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latin typeface="Calibri" panose="020F0502020204030204" pitchFamily="34" charset="0"/>
                <a:cs typeface="Calibri" panose="020F0502020204030204" pitchFamily="34" charset="0"/>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latin typeface="Calibri" panose="020F0502020204030204" pitchFamily="34" charset="0"/>
                <a:cs typeface="Calibri" panose="020F0502020204030204" pitchFamily="34" charset="0"/>
              </a:defRPr>
            </a:lvl1pPr>
          </a:lstStyle>
          <a:p>
            <a:fld id="{A7CD31F4-64FA-4BA0-9498-67783267A8C8}" type="slidenum">
              <a:rPr lang="en-US" smtClean="0"/>
              <a:pPr/>
              <a:t>‹#›</a:t>
            </a:fld>
            <a:endParaRPr lang="en-US" dirty="0"/>
          </a:p>
        </p:txBody>
      </p:sp>
    </p:spTree>
    <p:extLst>
      <p:ext uri="{BB962C8B-B14F-4D97-AF65-F5344CB8AC3E}">
        <p14:creationId xmlns:p14="http://schemas.microsoft.com/office/powerpoint/2010/main" val="1778989526"/>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100000"/>
        </a:lnSpc>
        <a:spcBef>
          <a:spcPct val="0"/>
        </a:spcBef>
        <a:buNone/>
        <a:defRPr sz="4800" kern="1200">
          <a:solidFill>
            <a:schemeClr val="tx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jp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8FE0E0-D95D-46EF-A375-475D4DB0E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B252CAB-D284-4290-AB61-5E1F770F49D7}"/>
              </a:ext>
            </a:extLst>
          </p:cNvPr>
          <p:cNvPicPr>
            <a:picLocks noChangeAspect="1"/>
          </p:cNvPicPr>
          <p:nvPr/>
        </p:nvPicPr>
        <p:blipFill rotWithShape="1">
          <a:blip r:embed="rId3"/>
          <a:srcRect t="22605" r="-1" b="2375"/>
          <a:stretch/>
        </p:blipFill>
        <p:spPr>
          <a:xfrm>
            <a:off x="20" y="10"/>
            <a:ext cx="12188931" cy="6857989"/>
          </a:xfrm>
          <a:prstGeom prst="rect">
            <a:avLst/>
          </a:prstGeom>
        </p:spPr>
      </p:pic>
      <p:sp>
        <p:nvSpPr>
          <p:cNvPr id="11" name="Rectangle 10">
            <a:extLst>
              <a:ext uri="{FF2B5EF4-FFF2-40B4-BE49-F238E27FC236}">
                <a16:creationId xmlns:a16="http://schemas.microsoft.com/office/drawing/2014/main" id="{D503E11D-D7FB-44ED-80F1-8CDAD7A9A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604B3B-051E-4386-B767-4C68C650553E}"/>
              </a:ext>
            </a:extLst>
          </p:cNvPr>
          <p:cNvSpPr>
            <a:spLocks noGrp="1"/>
          </p:cNvSpPr>
          <p:nvPr>
            <p:ph type="ctrTitle"/>
          </p:nvPr>
        </p:nvSpPr>
        <p:spPr>
          <a:xfrm>
            <a:off x="640080" y="640080"/>
            <a:ext cx="6894575" cy="3566160"/>
          </a:xfrm>
          <a:custGeom>
            <a:avLst/>
            <a:gdLst>
              <a:gd name="connsiteX0" fmla="*/ 0 w 6894575"/>
              <a:gd name="connsiteY0" fmla="*/ 0 h 3566160"/>
              <a:gd name="connsiteX1" fmla="*/ 758403 w 6894575"/>
              <a:gd name="connsiteY1" fmla="*/ 0 h 3566160"/>
              <a:gd name="connsiteX2" fmla="*/ 1585752 w 6894575"/>
              <a:gd name="connsiteY2" fmla="*/ 0 h 3566160"/>
              <a:gd name="connsiteX3" fmla="*/ 2137318 w 6894575"/>
              <a:gd name="connsiteY3" fmla="*/ 0 h 3566160"/>
              <a:gd name="connsiteX4" fmla="*/ 2895722 w 6894575"/>
              <a:gd name="connsiteY4" fmla="*/ 0 h 3566160"/>
              <a:gd name="connsiteX5" fmla="*/ 3447288 w 6894575"/>
              <a:gd name="connsiteY5" fmla="*/ 0 h 3566160"/>
              <a:gd name="connsiteX6" fmla="*/ 4136745 w 6894575"/>
              <a:gd name="connsiteY6" fmla="*/ 0 h 3566160"/>
              <a:gd name="connsiteX7" fmla="*/ 4895148 w 6894575"/>
              <a:gd name="connsiteY7" fmla="*/ 0 h 3566160"/>
              <a:gd name="connsiteX8" fmla="*/ 5377769 w 6894575"/>
              <a:gd name="connsiteY8" fmla="*/ 0 h 3566160"/>
              <a:gd name="connsiteX9" fmla="*/ 5860389 w 6894575"/>
              <a:gd name="connsiteY9" fmla="*/ 0 h 3566160"/>
              <a:gd name="connsiteX10" fmla="*/ 6894575 w 6894575"/>
              <a:gd name="connsiteY10" fmla="*/ 0 h 3566160"/>
              <a:gd name="connsiteX11" fmla="*/ 6894575 w 6894575"/>
              <a:gd name="connsiteY11" fmla="*/ 594360 h 3566160"/>
              <a:gd name="connsiteX12" fmla="*/ 6894575 w 6894575"/>
              <a:gd name="connsiteY12" fmla="*/ 1224382 h 3566160"/>
              <a:gd name="connsiteX13" fmla="*/ 6894575 w 6894575"/>
              <a:gd name="connsiteY13" fmla="*/ 1783080 h 3566160"/>
              <a:gd name="connsiteX14" fmla="*/ 6894575 w 6894575"/>
              <a:gd name="connsiteY14" fmla="*/ 2413102 h 3566160"/>
              <a:gd name="connsiteX15" fmla="*/ 6894575 w 6894575"/>
              <a:gd name="connsiteY15" fmla="*/ 2936138 h 3566160"/>
              <a:gd name="connsiteX16" fmla="*/ 6894575 w 6894575"/>
              <a:gd name="connsiteY16" fmla="*/ 3566160 h 3566160"/>
              <a:gd name="connsiteX17" fmla="*/ 6411955 w 6894575"/>
              <a:gd name="connsiteY17" fmla="*/ 3566160 h 3566160"/>
              <a:gd name="connsiteX18" fmla="*/ 5584606 w 6894575"/>
              <a:gd name="connsiteY18" fmla="*/ 3566160 h 3566160"/>
              <a:gd name="connsiteX19" fmla="*/ 4826203 w 6894575"/>
              <a:gd name="connsiteY19" fmla="*/ 3566160 h 3566160"/>
              <a:gd name="connsiteX20" fmla="*/ 4067799 w 6894575"/>
              <a:gd name="connsiteY20" fmla="*/ 3566160 h 3566160"/>
              <a:gd name="connsiteX21" fmla="*/ 3309396 w 6894575"/>
              <a:gd name="connsiteY21" fmla="*/ 3566160 h 3566160"/>
              <a:gd name="connsiteX22" fmla="*/ 2757830 w 6894575"/>
              <a:gd name="connsiteY22" fmla="*/ 3566160 h 3566160"/>
              <a:gd name="connsiteX23" fmla="*/ 1930481 w 6894575"/>
              <a:gd name="connsiteY23" fmla="*/ 3566160 h 3566160"/>
              <a:gd name="connsiteX24" fmla="*/ 1241024 w 6894575"/>
              <a:gd name="connsiteY24" fmla="*/ 3566160 h 3566160"/>
              <a:gd name="connsiteX25" fmla="*/ 758403 w 6894575"/>
              <a:gd name="connsiteY25" fmla="*/ 3566160 h 3566160"/>
              <a:gd name="connsiteX26" fmla="*/ 0 w 6894575"/>
              <a:gd name="connsiteY26" fmla="*/ 3566160 h 3566160"/>
              <a:gd name="connsiteX27" fmla="*/ 0 w 6894575"/>
              <a:gd name="connsiteY27" fmla="*/ 3007462 h 3566160"/>
              <a:gd name="connsiteX28" fmla="*/ 0 w 6894575"/>
              <a:gd name="connsiteY28" fmla="*/ 2413102 h 3566160"/>
              <a:gd name="connsiteX29" fmla="*/ 0 w 6894575"/>
              <a:gd name="connsiteY29" fmla="*/ 1747418 h 3566160"/>
              <a:gd name="connsiteX30" fmla="*/ 0 w 6894575"/>
              <a:gd name="connsiteY30" fmla="*/ 1081735 h 3566160"/>
              <a:gd name="connsiteX31" fmla="*/ 0 w 6894575"/>
              <a:gd name="connsiteY31" fmla="*/ 0 h 356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894575" h="3566160" fill="none" extrusionOk="0">
                <a:moveTo>
                  <a:pt x="0" y="0"/>
                </a:moveTo>
                <a:cubicBezTo>
                  <a:pt x="155205" y="-2181"/>
                  <a:pt x="503917" y="-25313"/>
                  <a:pt x="758403" y="0"/>
                </a:cubicBezTo>
                <a:cubicBezTo>
                  <a:pt x="1012889" y="25313"/>
                  <a:pt x="1284258" y="3024"/>
                  <a:pt x="1585752" y="0"/>
                </a:cubicBezTo>
                <a:cubicBezTo>
                  <a:pt x="1887246" y="-3024"/>
                  <a:pt x="1928062" y="-8701"/>
                  <a:pt x="2137318" y="0"/>
                </a:cubicBezTo>
                <a:cubicBezTo>
                  <a:pt x="2346574" y="8701"/>
                  <a:pt x="2654043" y="33759"/>
                  <a:pt x="2895722" y="0"/>
                </a:cubicBezTo>
                <a:cubicBezTo>
                  <a:pt x="3137401" y="-33759"/>
                  <a:pt x="3267938" y="634"/>
                  <a:pt x="3447288" y="0"/>
                </a:cubicBezTo>
                <a:cubicBezTo>
                  <a:pt x="3626638" y="-634"/>
                  <a:pt x="3998561" y="-20397"/>
                  <a:pt x="4136745" y="0"/>
                </a:cubicBezTo>
                <a:cubicBezTo>
                  <a:pt x="4274929" y="20397"/>
                  <a:pt x="4625361" y="-1944"/>
                  <a:pt x="4895148" y="0"/>
                </a:cubicBezTo>
                <a:cubicBezTo>
                  <a:pt x="5164935" y="1944"/>
                  <a:pt x="5270790" y="21044"/>
                  <a:pt x="5377769" y="0"/>
                </a:cubicBezTo>
                <a:cubicBezTo>
                  <a:pt x="5484748" y="-21044"/>
                  <a:pt x="5696978" y="6840"/>
                  <a:pt x="5860389" y="0"/>
                </a:cubicBezTo>
                <a:cubicBezTo>
                  <a:pt x="6023800" y="-6840"/>
                  <a:pt x="6631757" y="3517"/>
                  <a:pt x="6894575" y="0"/>
                </a:cubicBezTo>
                <a:cubicBezTo>
                  <a:pt x="6921096" y="150761"/>
                  <a:pt x="6917510" y="396359"/>
                  <a:pt x="6894575" y="594360"/>
                </a:cubicBezTo>
                <a:cubicBezTo>
                  <a:pt x="6871640" y="792361"/>
                  <a:pt x="6893999" y="912686"/>
                  <a:pt x="6894575" y="1224382"/>
                </a:cubicBezTo>
                <a:cubicBezTo>
                  <a:pt x="6895151" y="1536078"/>
                  <a:pt x="6904950" y="1535923"/>
                  <a:pt x="6894575" y="1783080"/>
                </a:cubicBezTo>
                <a:cubicBezTo>
                  <a:pt x="6884200" y="2030237"/>
                  <a:pt x="6888817" y="2274459"/>
                  <a:pt x="6894575" y="2413102"/>
                </a:cubicBezTo>
                <a:cubicBezTo>
                  <a:pt x="6900333" y="2551745"/>
                  <a:pt x="6908094" y="2696430"/>
                  <a:pt x="6894575" y="2936138"/>
                </a:cubicBezTo>
                <a:cubicBezTo>
                  <a:pt x="6881056" y="3175846"/>
                  <a:pt x="6868200" y="3378292"/>
                  <a:pt x="6894575" y="3566160"/>
                </a:cubicBezTo>
                <a:cubicBezTo>
                  <a:pt x="6761515" y="3559364"/>
                  <a:pt x="6548016" y="3576657"/>
                  <a:pt x="6411955" y="3566160"/>
                </a:cubicBezTo>
                <a:cubicBezTo>
                  <a:pt x="6275894" y="3555663"/>
                  <a:pt x="5872030" y="3535086"/>
                  <a:pt x="5584606" y="3566160"/>
                </a:cubicBezTo>
                <a:cubicBezTo>
                  <a:pt x="5297182" y="3597234"/>
                  <a:pt x="5171725" y="3593518"/>
                  <a:pt x="4826203" y="3566160"/>
                </a:cubicBezTo>
                <a:cubicBezTo>
                  <a:pt x="4480681" y="3538802"/>
                  <a:pt x="4236076" y="3592207"/>
                  <a:pt x="4067799" y="3566160"/>
                </a:cubicBezTo>
                <a:cubicBezTo>
                  <a:pt x="3899522" y="3540113"/>
                  <a:pt x="3649855" y="3599027"/>
                  <a:pt x="3309396" y="3566160"/>
                </a:cubicBezTo>
                <a:cubicBezTo>
                  <a:pt x="2968937" y="3533293"/>
                  <a:pt x="3014305" y="3576944"/>
                  <a:pt x="2757830" y="3566160"/>
                </a:cubicBezTo>
                <a:cubicBezTo>
                  <a:pt x="2501355" y="3555376"/>
                  <a:pt x="2316264" y="3588472"/>
                  <a:pt x="1930481" y="3566160"/>
                </a:cubicBezTo>
                <a:cubicBezTo>
                  <a:pt x="1544698" y="3543848"/>
                  <a:pt x="1404106" y="3589443"/>
                  <a:pt x="1241024" y="3566160"/>
                </a:cubicBezTo>
                <a:cubicBezTo>
                  <a:pt x="1077942" y="3542877"/>
                  <a:pt x="871448" y="3546875"/>
                  <a:pt x="758403" y="3566160"/>
                </a:cubicBezTo>
                <a:cubicBezTo>
                  <a:pt x="645358" y="3585445"/>
                  <a:pt x="323097" y="3584153"/>
                  <a:pt x="0" y="3566160"/>
                </a:cubicBezTo>
                <a:cubicBezTo>
                  <a:pt x="-20051" y="3390423"/>
                  <a:pt x="25301" y="3143993"/>
                  <a:pt x="0" y="3007462"/>
                </a:cubicBezTo>
                <a:cubicBezTo>
                  <a:pt x="-25301" y="2870931"/>
                  <a:pt x="6298" y="2689460"/>
                  <a:pt x="0" y="2413102"/>
                </a:cubicBezTo>
                <a:cubicBezTo>
                  <a:pt x="-6298" y="2136744"/>
                  <a:pt x="-1753" y="1988199"/>
                  <a:pt x="0" y="1747418"/>
                </a:cubicBezTo>
                <a:cubicBezTo>
                  <a:pt x="1753" y="1506637"/>
                  <a:pt x="24965" y="1323080"/>
                  <a:pt x="0" y="1081735"/>
                </a:cubicBezTo>
                <a:cubicBezTo>
                  <a:pt x="-24965" y="840390"/>
                  <a:pt x="30620" y="305021"/>
                  <a:pt x="0" y="0"/>
                </a:cubicBezTo>
                <a:close/>
              </a:path>
              <a:path w="6894575" h="3566160" stroke="0" extrusionOk="0">
                <a:moveTo>
                  <a:pt x="0" y="0"/>
                </a:moveTo>
                <a:cubicBezTo>
                  <a:pt x="264618" y="-28088"/>
                  <a:pt x="414330" y="6008"/>
                  <a:pt x="620512" y="0"/>
                </a:cubicBezTo>
                <a:cubicBezTo>
                  <a:pt x="826694" y="-6008"/>
                  <a:pt x="919156" y="-7150"/>
                  <a:pt x="1103132" y="0"/>
                </a:cubicBezTo>
                <a:cubicBezTo>
                  <a:pt x="1287108" y="7150"/>
                  <a:pt x="1547655" y="-24833"/>
                  <a:pt x="1930481" y="0"/>
                </a:cubicBezTo>
                <a:cubicBezTo>
                  <a:pt x="2313307" y="24833"/>
                  <a:pt x="2299463" y="-14019"/>
                  <a:pt x="2550993" y="0"/>
                </a:cubicBezTo>
                <a:cubicBezTo>
                  <a:pt x="2802523" y="14019"/>
                  <a:pt x="2994633" y="-20785"/>
                  <a:pt x="3171505" y="0"/>
                </a:cubicBezTo>
                <a:cubicBezTo>
                  <a:pt x="3348377" y="20785"/>
                  <a:pt x="3609435" y="22122"/>
                  <a:pt x="3998854" y="0"/>
                </a:cubicBezTo>
                <a:cubicBezTo>
                  <a:pt x="4388273" y="-22122"/>
                  <a:pt x="4335435" y="-11987"/>
                  <a:pt x="4550420" y="0"/>
                </a:cubicBezTo>
                <a:cubicBezTo>
                  <a:pt x="4765405" y="11987"/>
                  <a:pt x="5078775" y="6159"/>
                  <a:pt x="5377769" y="0"/>
                </a:cubicBezTo>
                <a:cubicBezTo>
                  <a:pt x="5676763" y="-6159"/>
                  <a:pt x="5846779" y="-18144"/>
                  <a:pt x="6205118" y="0"/>
                </a:cubicBezTo>
                <a:cubicBezTo>
                  <a:pt x="6563457" y="18144"/>
                  <a:pt x="6754051" y="-3694"/>
                  <a:pt x="6894575" y="0"/>
                </a:cubicBezTo>
                <a:cubicBezTo>
                  <a:pt x="6891926" y="283066"/>
                  <a:pt x="6887730" y="408359"/>
                  <a:pt x="6894575" y="665683"/>
                </a:cubicBezTo>
                <a:cubicBezTo>
                  <a:pt x="6901420" y="923007"/>
                  <a:pt x="6913753" y="1142295"/>
                  <a:pt x="6894575" y="1295705"/>
                </a:cubicBezTo>
                <a:cubicBezTo>
                  <a:pt x="6875397" y="1449115"/>
                  <a:pt x="6889532" y="1594209"/>
                  <a:pt x="6894575" y="1783080"/>
                </a:cubicBezTo>
                <a:cubicBezTo>
                  <a:pt x="6899618" y="1971952"/>
                  <a:pt x="6905574" y="2142627"/>
                  <a:pt x="6894575" y="2377440"/>
                </a:cubicBezTo>
                <a:cubicBezTo>
                  <a:pt x="6883576" y="2612253"/>
                  <a:pt x="6905014" y="2776182"/>
                  <a:pt x="6894575" y="2971800"/>
                </a:cubicBezTo>
                <a:cubicBezTo>
                  <a:pt x="6884136" y="3167418"/>
                  <a:pt x="6915074" y="3323773"/>
                  <a:pt x="6894575" y="3566160"/>
                </a:cubicBezTo>
                <a:cubicBezTo>
                  <a:pt x="6635497" y="3558319"/>
                  <a:pt x="6401748" y="3552275"/>
                  <a:pt x="6136172" y="3566160"/>
                </a:cubicBezTo>
                <a:cubicBezTo>
                  <a:pt x="5870596" y="3580045"/>
                  <a:pt x="5645528" y="3572860"/>
                  <a:pt x="5446714" y="3566160"/>
                </a:cubicBezTo>
                <a:cubicBezTo>
                  <a:pt x="5247900" y="3559460"/>
                  <a:pt x="5179326" y="3556802"/>
                  <a:pt x="4964094" y="3566160"/>
                </a:cubicBezTo>
                <a:cubicBezTo>
                  <a:pt x="4748862" y="3575518"/>
                  <a:pt x="4670125" y="3572636"/>
                  <a:pt x="4412528" y="3566160"/>
                </a:cubicBezTo>
                <a:cubicBezTo>
                  <a:pt x="4154931" y="3559684"/>
                  <a:pt x="3796066" y="3582514"/>
                  <a:pt x="3585179" y="3566160"/>
                </a:cubicBezTo>
                <a:cubicBezTo>
                  <a:pt x="3374292" y="3549806"/>
                  <a:pt x="3043677" y="3593461"/>
                  <a:pt x="2895721" y="3566160"/>
                </a:cubicBezTo>
                <a:cubicBezTo>
                  <a:pt x="2747765" y="3538859"/>
                  <a:pt x="2612232" y="3587710"/>
                  <a:pt x="2344156" y="3566160"/>
                </a:cubicBezTo>
                <a:cubicBezTo>
                  <a:pt x="2076081" y="3544610"/>
                  <a:pt x="1967372" y="3550024"/>
                  <a:pt x="1654698" y="3566160"/>
                </a:cubicBezTo>
                <a:cubicBezTo>
                  <a:pt x="1342024" y="3582296"/>
                  <a:pt x="1392325" y="3549523"/>
                  <a:pt x="1172078" y="3566160"/>
                </a:cubicBezTo>
                <a:cubicBezTo>
                  <a:pt x="951831" y="3582797"/>
                  <a:pt x="875669" y="3574423"/>
                  <a:pt x="689457" y="3566160"/>
                </a:cubicBezTo>
                <a:cubicBezTo>
                  <a:pt x="503245" y="3557897"/>
                  <a:pt x="297332" y="3592349"/>
                  <a:pt x="0" y="3566160"/>
                </a:cubicBezTo>
                <a:cubicBezTo>
                  <a:pt x="-1652" y="3405939"/>
                  <a:pt x="24300" y="3298307"/>
                  <a:pt x="0" y="3043123"/>
                </a:cubicBezTo>
                <a:cubicBezTo>
                  <a:pt x="-24300" y="2787939"/>
                  <a:pt x="11546" y="2578681"/>
                  <a:pt x="0" y="2377440"/>
                </a:cubicBezTo>
                <a:cubicBezTo>
                  <a:pt x="-11546" y="2176199"/>
                  <a:pt x="20993" y="1983144"/>
                  <a:pt x="0" y="1818742"/>
                </a:cubicBezTo>
                <a:cubicBezTo>
                  <a:pt x="-20993" y="1654340"/>
                  <a:pt x="-10076" y="1435035"/>
                  <a:pt x="0" y="1331366"/>
                </a:cubicBezTo>
                <a:cubicBezTo>
                  <a:pt x="10076" y="1227697"/>
                  <a:pt x="-12854" y="949507"/>
                  <a:pt x="0" y="701345"/>
                </a:cubicBezTo>
                <a:cubicBezTo>
                  <a:pt x="12854" y="453183"/>
                  <a:pt x="-20075" y="261321"/>
                  <a:pt x="0" y="0"/>
                </a:cubicBezTo>
                <a:close/>
              </a:path>
            </a:pathLst>
          </a:custGeom>
          <a:solidFill>
            <a:srgbClr val="FFFFFF">
              <a:alpha val="80000"/>
            </a:srgbClr>
          </a:solidFill>
          <a:ln w="38100">
            <a:solidFill>
              <a:srgbClr val="632054"/>
            </a:solidFill>
            <a:extLst>
              <a:ext uri="{C807C97D-BFC1-408E-A445-0C87EB9F89A2}">
                <ask:lineSketchStyleProps xmlns:ask="http://schemas.microsoft.com/office/drawing/2018/sketchyshapes" sd="1219033472">
                  <ask:type>
                    <ask:lineSketchFreehand/>
                  </ask:type>
                </ask:lineSketchStyleProps>
              </a:ext>
            </a:extLst>
          </a:ln>
        </p:spPr>
        <p:txBody>
          <a:bodyPr anchor="ctr">
            <a:noAutofit/>
          </a:bodyPr>
          <a:lstStyle/>
          <a:p>
            <a:pPr algn="ctr"/>
            <a:r>
              <a:rPr lang="en-US" sz="6000" dirty="0">
                <a:latin typeface="Calibri"/>
                <a:cs typeface="Calibri"/>
              </a:rPr>
              <a:t>BS1220: Introduction to Software Design and Development</a:t>
            </a:r>
            <a:endParaRPr lang="en-GB" sz="6000" dirty="0">
              <a:latin typeface="Calibri"/>
              <a:cs typeface="Calibri"/>
            </a:endParaRPr>
          </a:p>
        </p:txBody>
      </p:sp>
      <p:sp>
        <p:nvSpPr>
          <p:cNvPr id="3" name="Subtitle 2">
            <a:extLst>
              <a:ext uri="{FF2B5EF4-FFF2-40B4-BE49-F238E27FC236}">
                <a16:creationId xmlns:a16="http://schemas.microsoft.com/office/drawing/2014/main" id="{54340EDC-7170-4EB2-A566-6F50ADA0E712}"/>
              </a:ext>
            </a:extLst>
          </p:cNvPr>
          <p:cNvSpPr>
            <a:spLocks noGrp="1"/>
          </p:cNvSpPr>
          <p:nvPr>
            <p:ph type="subTitle" idx="1"/>
          </p:nvPr>
        </p:nvSpPr>
        <p:spPr>
          <a:xfrm>
            <a:off x="640080" y="4636008"/>
            <a:ext cx="6894576" cy="1572768"/>
          </a:xfrm>
          <a:solidFill>
            <a:srgbClr val="FFFFFF">
              <a:alpha val="80000"/>
            </a:srgbClr>
          </a:solidFill>
          <a:ln w="38100">
            <a:solidFill>
              <a:srgbClr val="632054"/>
            </a:solidFill>
            <a:extLst>
              <a:ext uri="{C807C97D-BFC1-408E-A445-0C87EB9F89A2}">
                <ask:lineSketchStyleProps xmlns:ask="http://schemas.microsoft.com/office/drawing/2018/sketchyshapes">
                  <ask:type>
                    <ask:lineSketchFreehand/>
                  </ask:type>
                </ask:lineSketchStyleProps>
              </a:ext>
            </a:extLst>
          </a:ln>
        </p:spPr>
        <p:txBody>
          <a:bodyPr vert="horz" lIns="91440" tIns="45720" rIns="91440" bIns="45720" rtlCol="0" anchor="ctr">
            <a:normAutofit/>
          </a:bodyPr>
          <a:lstStyle/>
          <a:p>
            <a:pPr algn="ctr">
              <a:lnSpc>
                <a:spcPct val="100000"/>
              </a:lnSpc>
              <a:spcBef>
                <a:spcPct val="0"/>
              </a:spcBef>
            </a:pPr>
            <a:r>
              <a:rPr lang="en-US" sz="4400" dirty="0">
                <a:latin typeface="Calibri" panose="020F0502020204030204" pitchFamily="34" charset="0"/>
                <a:ea typeface="+mj-ea"/>
                <a:cs typeface="Calibri" panose="020F0502020204030204" pitchFamily="34" charset="0"/>
              </a:rPr>
              <a:t>Week 2: Hybrid Session 2</a:t>
            </a:r>
            <a:endParaRPr lang="en-GB" sz="4400" dirty="0">
              <a:latin typeface="Calibri" panose="020F0502020204030204" pitchFamily="34" charset="0"/>
              <a:ea typeface="+mj-ea"/>
              <a:cs typeface="Calibri" panose="020F0502020204030204" pitchFamily="34" charset="0"/>
            </a:endParaRPr>
          </a:p>
        </p:txBody>
      </p:sp>
      <p:sp>
        <p:nvSpPr>
          <p:cNvPr id="13" name="Rectangle 6">
            <a:extLst>
              <a:ext uri="{FF2B5EF4-FFF2-40B4-BE49-F238E27FC236}">
                <a16:creationId xmlns:a16="http://schemas.microsoft.com/office/drawing/2014/main" id="{2D82A42F-AEBE-4065-9792-036A904D8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646"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CA92A2"/>
          </a:solidFill>
          <a:ln w="38100" cap="rnd">
            <a:solidFill>
              <a:srgbClr val="CA92A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6369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2" name="Rectangle 11">
            <a:extLst>
              <a:ext uri="{FF2B5EF4-FFF2-40B4-BE49-F238E27FC236}">
                <a16:creationId xmlns:a16="http://schemas.microsoft.com/office/drawing/2014/main" id="{A03CEDD6-8F27-4509-BD35-6A78B51E0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7F23AB-4C0D-4FCD-A951-01F0F93891A7}"/>
              </a:ext>
            </a:extLst>
          </p:cNvPr>
          <p:cNvSpPr>
            <a:spLocks noGrp="1"/>
          </p:cNvSpPr>
          <p:nvPr>
            <p:ph type="title"/>
          </p:nvPr>
        </p:nvSpPr>
        <p:spPr>
          <a:xfrm>
            <a:off x="612648" y="1122362"/>
            <a:ext cx="6983563" cy="3174245"/>
          </a:xfrm>
        </p:spPr>
        <p:txBody>
          <a:bodyPr vert="horz" lIns="91440" tIns="45720" rIns="91440" bIns="45720" rtlCol="0" anchor="b">
            <a:normAutofit/>
          </a:bodyPr>
          <a:lstStyle/>
          <a:p>
            <a:pPr algn="l"/>
            <a:r>
              <a:rPr lang="en-US" sz="8000" dirty="0"/>
              <a:t>Solutions</a:t>
            </a:r>
          </a:p>
        </p:txBody>
      </p:sp>
      <p:pic>
        <p:nvPicPr>
          <p:cNvPr id="4" name="Picture 4" descr="Graphical user interface, text, application&#10;&#10;Description automatically generated">
            <a:extLst>
              <a:ext uri="{FF2B5EF4-FFF2-40B4-BE49-F238E27FC236}">
                <a16:creationId xmlns:a16="http://schemas.microsoft.com/office/drawing/2014/main" id="{4DA61FC8-F70E-4C32-A5F9-32980E72121A}"/>
              </a:ext>
            </a:extLst>
          </p:cNvPr>
          <p:cNvPicPr>
            <a:picLocks noChangeAspect="1"/>
          </p:cNvPicPr>
          <p:nvPr/>
        </p:nvPicPr>
        <p:blipFill>
          <a:blip r:embed="rId3"/>
          <a:stretch>
            <a:fillRect/>
          </a:stretch>
        </p:blipFill>
        <p:spPr>
          <a:xfrm>
            <a:off x="6096000" y="223906"/>
            <a:ext cx="5739244" cy="2094822"/>
          </a:xfrm>
          <a:prstGeom prst="rect">
            <a:avLst/>
          </a:prstGeom>
        </p:spPr>
      </p:pic>
      <p:pic>
        <p:nvPicPr>
          <p:cNvPr id="3" name="Picture 3" descr="Graphical user interface, text, application&#10;&#10;Description automatically generated">
            <a:extLst>
              <a:ext uri="{FF2B5EF4-FFF2-40B4-BE49-F238E27FC236}">
                <a16:creationId xmlns:a16="http://schemas.microsoft.com/office/drawing/2014/main" id="{A718F40D-36FE-474A-8C70-06F9C7A5A828}"/>
              </a:ext>
            </a:extLst>
          </p:cNvPr>
          <p:cNvPicPr>
            <a:picLocks noChangeAspect="1"/>
          </p:cNvPicPr>
          <p:nvPr/>
        </p:nvPicPr>
        <p:blipFill>
          <a:blip r:embed="rId4"/>
          <a:stretch>
            <a:fillRect/>
          </a:stretch>
        </p:blipFill>
        <p:spPr>
          <a:xfrm>
            <a:off x="6096000" y="2318728"/>
            <a:ext cx="5812992" cy="2179870"/>
          </a:xfrm>
          <a:prstGeom prst="rect">
            <a:avLst/>
          </a:prstGeom>
        </p:spPr>
      </p:pic>
      <p:sp>
        <p:nvSpPr>
          <p:cNvPr id="14" name="Rectangle 6">
            <a:extLst>
              <a:ext uri="{FF2B5EF4-FFF2-40B4-BE49-F238E27FC236}">
                <a16:creationId xmlns:a16="http://schemas.microsoft.com/office/drawing/2014/main" id="{3F1D29E9-9103-4BCA-8C0F-9AA963033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149" y="4484882"/>
            <a:ext cx="3383280" cy="27432"/>
          </a:xfrm>
          <a:custGeom>
            <a:avLst/>
            <a:gdLst>
              <a:gd name="connsiteX0" fmla="*/ 0 w 3383280"/>
              <a:gd name="connsiteY0" fmla="*/ 0 h 27432"/>
              <a:gd name="connsiteX1" fmla="*/ 642823 w 3383280"/>
              <a:gd name="connsiteY1" fmla="*/ 0 h 27432"/>
              <a:gd name="connsiteX2" fmla="*/ 1319479 w 3383280"/>
              <a:gd name="connsiteY2" fmla="*/ 0 h 27432"/>
              <a:gd name="connsiteX3" fmla="*/ 2029968 w 3383280"/>
              <a:gd name="connsiteY3" fmla="*/ 0 h 27432"/>
              <a:gd name="connsiteX4" fmla="*/ 2740457 w 3383280"/>
              <a:gd name="connsiteY4" fmla="*/ 0 h 27432"/>
              <a:gd name="connsiteX5" fmla="*/ 3383280 w 3383280"/>
              <a:gd name="connsiteY5" fmla="*/ 0 h 27432"/>
              <a:gd name="connsiteX6" fmla="*/ 3383280 w 3383280"/>
              <a:gd name="connsiteY6" fmla="*/ 27432 h 27432"/>
              <a:gd name="connsiteX7" fmla="*/ 2638958 w 3383280"/>
              <a:gd name="connsiteY7" fmla="*/ 27432 h 27432"/>
              <a:gd name="connsiteX8" fmla="*/ 1894637 w 3383280"/>
              <a:gd name="connsiteY8" fmla="*/ 27432 h 27432"/>
              <a:gd name="connsiteX9" fmla="*/ 1217981 w 3383280"/>
              <a:gd name="connsiteY9" fmla="*/ 27432 h 27432"/>
              <a:gd name="connsiteX10" fmla="*/ 0 w 3383280"/>
              <a:gd name="connsiteY10" fmla="*/ 27432 h 27432"/>
              <a:gd name="connsiteX11" fmla="*/ 0 w 338328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3280" h="27432" fill="none" extrusionOk="0">
                <a:moveTo>
                  <a:pt x="0" y="0"/>
                </a:moveTo>
                <a:cubicBezTo>
                  <a:pt x="257987" y="12032"/>
                  <a:pt x="404745" y="16905"/>
                  <a:pt x="642823" y="0"/>
                </a:cubicBezTo>
                <a:cubicBezTo>
                  <a:pt x="880901" y="-16905"/>
                  <a:pt x="1102054" y="22021"/>
                  <a:pt x="1319479" y="0"/>
                </a:cubicBezTo>
                <a:cubicBezTo>
                  <a:pt x="1536904" y="-22021"/>
                  <a:pt x="1881604" y="24614"/>
                  <a:pt x="2029968" y="0"/>
                </a:cubicBezTo>
                <a:cubicBezTo>
                  <a:pt x="2178332" y="-24614"/>
                  <a:pt x="2554148" y="3447"/>
                  <a:pt x="2740457" y="0"/>
                </a:cubicBezTo>
                <a:cubicBezTo>
                  <a:pt x="2926766" y="-3447"/>
                  <a:pt x="3065477" y="23645"/>
                  <a:pt x="3383280" y="0"/>
                </a:cubicBezTo>
                <a:cubicBezTo>
                  <a:pt x="3382114" y="7395"/>
                  <a:pt x="3383325" y="21864"/>
                  <a:pt x="3383280" y="27432"/>
                </a:cubicBezTo>
                <a:cubicBezTo>
                  <a:pt x="3088851" y="31951"/>
                  <a:pt x="2966759" y="63689"/>
                  <a:pt x="2638958" y="27432"/>
                </a:cubicBezTo>
                <a:cubicBezTo>
                  <a:pt x="2311157" y="-8825"/>
                  <a:pt x="2123847" y="40497"/>
                  <a:pt x="1894637" y="27432"/>
                </a:cubicBezTo>
                <a:cubicBezTo>
                  <a:pt x="1665427" y="14367"/>
                  <a:pt x="1424813" y="48382"/>
                  <a:pt x="1217981" y="27432"/>
                </a:cubicBezTo>
                <a:cubicBezTo>
                  <a:pt x="1011149" y="6482"/>
                  <a:pt x="538241" y="25631"/>
                  <a:pt x="0" y="27432"/>
                </a:cubicBezTo>
                <a:cubicBezTo>
                  <a:pt x="-503" y="20663"/>
                  <a:pt x="1168" y="5855"/>
                  <a:pt x="0" y="0"/>
                </a:cubicBezTo>
                <a:close/>
              </a:path>
              <a:path w="3383280" h="27432" stroke="0" extrusionOk="0">
                <a:moveTo>
                  <a:pt x="0" y="0"/>
                </a:moveTo>
                <a:cubicBezTo>
                  <a:pt x="151297" y="22734"/>
                  <a:pt x="480695" y="25868"/>
                  <a:pt x="642823" y="0"/>
                </a:cubicBezTo>
                <a:cubicBezTo>
                  <a:pt x="804951" y="-25868"/>
                  <a:pt x="1021125" y="-7020"/>
                  <a:pt x="1217981" y="0"/>
                </a:cubicBezTo>
                <a:cubicBezTo>
                  <a:pt x="1414837" y="7020"/>
                  <a:pt x="1602550" y="692"/>
                  <a:pt x="1962302" y="0"/>
                </a:cubicBezTo>
                <a:cubicBezTo>
                  <a:pt x="2322054" y="-692"/>
                  <a:pt x="2404714" y="-13207"/>
                  <a:pt x="2605126" y="0"/>
                </a:cubicBezTo>
                <a:cubicBezTo>
                  <a:pt x="2805538" y="13207"/>
                  <a:pt x="3040223" y="19007"/>
                  <a:pt x="3383280" y="0"/>
                </a:cubicBezTo>
                <a:cubicBezTo>
                  <a:pt x="3383473" y="12649"/>
                  <a:pt x="3382292" y="17989"/>
                  <a:pt x="3383280" y="27432"/>
                </a:cubicBezTo>
                <a:cubicBezTo>
                  <a:pt x="3246258" y="-5317"/>
                  <a:pt x="2915318" y="27493"/>
                  <a:pt x="2706624" y="27432"/>
                </a:cubicBezTo>
                <a:cubicBezTo>
                  <a:pt x="2497930" y="27371"/>
                  <a:pt x="2314501" y="-484"/>
                  <a:pt x="1962302" y="27432"/>
                </a:cubicBezTo>
                <a:cubicBezTo>
                  <a:pt x="1610103" y="55348"/>
                  <a:pt x="1607990" y="25966"/>
                  <a:pt x="1387145" y="27432"/>
                </a:cubicBezTo>
                <a:cubicBezTo>
                  <a:pt x="1166300" y="28898"/>
                  <a:pt x="856166" y="27780"/>
                  <a:pt x="710489" y="27432"/>
                </a:cubicBezTo>
                <a:cubicBezTo>
                  <a:pt x="564812" y="27084"/>
                  <a:pt x="236809" y="62580"/>
                  <a:pt x="0" y="27432"/>
                </a:cubicBezTo>
                <a:cubicBezTo>
                  <a:pt x="1300" y="19678"/>
                  <a:pt x="-86" y="12044"/>
                  <a:pt x="0" y="0"/>
                </a:cubicBezTo>
                <a:close/>
              </a:path>
            </a:pathLst>
          </a:custGeom>
          <a:solidFill>
            <a:srgbClr val="CA92A2"/>
          </a:solidFill>
          <a:ln w="38100" cap="rnd">
            <a:solidFill>
              <a:srgbClr val="CA92A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 text, application&#10;&#10;Description automatically generated">
            <a:extLst>
              <a:ext uri="{FF2B5EF4-FFF2-40B4-BE49-F238E27FC236}">
                <a16:creationId xmlns:a16="http://schemas.microsoft.com/office/drawing/2014/main" id="{5B9336A4-AC69-40EC-9A93-DB8077F50686}"/>
              </a:ext>
            </a:extLst>
          </p:cNvPr>
          <p:cNvPicPr>
            <a:picLocks noChangeAspect="1"/>
          </p:cNvPicPr>
          <p:nvPr/>
        </p:nvPicPr>
        <p:blipFill>
          <a:blip r:embed="rId5"/>
          <a:stretch>
            <a:fillRect/>
          </a:stretch>
        </p:blipFill>
        <p:spPr>
          <a:xfrm>
            <a:off x="6094476" y="4480449"/>
            <a:ext cx="5812992" cy="2121740"/>
          </a:xfrm>
          <a:prstGeom prst="rect">
            <a:avLst/>
          </a:prstGeom>
        </p:spPr>
      </p:pic>
      <p:pic>
        <p:nvPicPr>
          <p:cNvPr id="6" name="Picture 5" descr="A picture containing icon&#10;&#10;Description automatically generated">
            <a:extLst>
              <a:ext uri="{FF2B5EF4-FFF2-40B4-BE49-F238E27FC236}">
                <a16:creationId xmlns:a16="http://schemas.microsoft.com/office/drawing/2014/main" id="{35F7F5F7-33F2-4671-BF1F-D7863A6582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50752" y="6080212"/>
            <a:ext cx="838199" cy="777788"/>
          </a:xfrm>
          <a:prstGeom prst="rect">
            <a:avLst/>
          </a:prstGeom>
        </p:spPr>
      </p:pic>
    </p:spTree>
    <p:extLst>
      <p:ext uri="{BB962C8B-B14F-4D97-AF65-F5344CB8AC3E}">
        <p14:creationId xmlns:p14="http://schemas.microsoft.com/office/powerpoint/2010/main" val="1385066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A30BC14-91F1-4084-84C5-8BB76E8F8B83}"/>
              </a:ext>
            </a:extLst>
          </p:cNvPr>
          <p:cNvSpPr>
            <a:spLocks noGrp="1"/>
          </p:cNvSpPr>
          <p:nvPr>
            <p:ph type="title"/>
          </p:nvPr>
        </p:nvSpPr>
        <p:spPr>
          <a:xfrm>
            <a:off x="635000" y="640823"/>
            <a:ext cx="3418659" cy="5583148"/>
          </a:xfrm>
        </p:spPr>
        <p:txBody>
          <a:bodyPr anchor="ctr">
            <a:normAutofit/>
          </a:bodyPr>
          <a:lstStyle/>
          <a:p>
            <a:r>
              <a:rPr lang="en-US" sz="6000" dirty="0">
                <a:latin typeface="Calibri"/>
                <a:cs typeface="Calibri"/>
              </a:rPr>
              <a:t>2.9: None Keyword</a:t>
            </a:r>
            <a:endParaRPr lang="en-GB" sz="6000" dirty="0">
              <a:latin typeface="Calibri"/>
              <a:cs typeface="Calibri"/>
            </a:endParaRPr>
          </a:p>
        </p:txBody>
      </p:sp>
      <p:sp>
        <p:nvSpPr>
          <p:cNvPr id="12"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rgbClr val="CA92A2"/>
          </a:solidFill>
          <a:ln w="34925">
            <a:solidFill>
              <a:srgbClr val="CA92A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3">
            <a:extLst>
              <a:ext uri="{FF2B5EF4-FFF2-40B4-BE49-F238E27FC236}">
                <a16:creationId xmlns:a16="http://schemas.microsoft.com/office/drawing/2014/main" id="{5F57B4E7-F205-427D-9F05-3995F888F202}"/>
              </a:ext>
            </a:extLst>
          </p:cNvPr>
          <p:cNvGraphicFramePr>
            <a:graphicFrameLocks noGrp="1"/>
          </p:cNvGraphicFramePr>
          <p:nvPr>
            <p:ph idx="1"/>
            <p:extLst>
              <p:ext uri="{D42A27DB-BD31-4B8C-83A1-F6EECF244321}">
                <p14:modId xmlns:p14="http://schemas.microsoft.com/office/powerpoint/2010/main" val="383651292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descr="A picture containing icon&#10;&#10;Description automatically generated">
            <a:extLst>
              <a:ext uri="{FF2B5EF4-FFF2-40B4-BE49-F238E27FC236}">
                <a16:creationId xmlns:a16="http://schemas.microsoft.com/office/drawing/2014/main" id="{2E0A3F48-3C06-4380-9CFE-9ABC01B317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50752" y="6080212"/>
            <a:ext cx="838199" cy="777788"/>
          </a:xfrm>
          <a:prstGeom prst="rect">
            <a:avLst/>
          </a:prstGeom>
        </p:spPr>
      </p:pic>
    </p:spTree>
    <p:extLst>
      <p:ext uri="{BB962C8B-B14F-4D97-AF65-F5344CB8AC3E}">
        <p14:creationId xmlns:p14="http://schemas.microsoft.com/office/powerpoint/2010/main" val="1293899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62228-77B7-409A-BEBC-67FF1B2FC0B5}"/>
              </a:ext>
            </a:extLst>
          </p:cNvPr>
          <p:cNvSpPr>
            <a:spLocks noGrp="1"/>
          </p:cNvSpPr>
          <p:nvPr>
            <p:ph type="title"/>
          </p:nvPr>
        </p:nvSpPr>
        <p:spPr/>
        <p:txBody>
          <a:bodyPr/>
          <a:lstStyle/>
          <a:p>
            <a:r>
              <a:rPr lang="en-US">
                <a:latin typeface="Calibri"/>
                <a:cs typeface="Calibri"/>
              </a:rPr>
              <a:t>2.10: Summary</a:t>
            </a:r>
            <a:endParaRPr lang="en-GB" dirty="0"/>
          </a:p>
        </p:txBody>
      </p:sp>
      <p:graphicFrame>
        <p:nvGraphicFramePr>
          <p:cNvPr id="5" name="Content Placeholder 2">
            <a:extLst>
              <a:ext uri="{FF2B5EF4-FFF2-40B4-BE49-F238E27FC236}">
                <a16:creationId xmlns:a16="http://schemas.microsoft.com/office/drawing/2014/main" id="{B180B430-C12C-4E82-AD3B-FBFD54C358F0}"/>
              </a:ext>
            </a:extLst>
          </p:cNvPr>
          <p:cNvGraphicFramePr>
            <a:graphicFrameLocks noGrp="1"/>
          </p:cNvGraphicFramePr>
          <p:nvPr>
            <p:ph idx="1"/>
            <p:extLst>
              <p:ext uri="{D42A27DB-BD31-4B8C-83A1-F6EECF244321}">
                <p14:modId xmlns:p14="http://schemas.microsoft.com/office/powerpoint/2010/main" val="2751818196"/>
              </p:ext>
            </p:extLst>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picture containing icon&#10;&#10;Description automatically generated">
            <a:extLst>
              <a:ext uri="{FF2B5EF4-FFF2-40B4-BE49-F238E27FC236}">
                <a16:creationId xmlns:a16="http://schemas.microsoft.com/office/drawing/2014/main" id="{5A88BFFD-E585-49F9-BABA-B49AFEB511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50752" y="6080212"/>
            <a:ext cx="838199" cy="777788"/>
          </a:xfrm>
          <a:prstGeom prst="rect">
            <a:avLst/>
          </a:prstGeom>
        </p:spPr>
      </p:pic>
    </p:spTree>
    <p:extLst>
      <p:ext uri="{BB962C8B-B14F-4D97-AF65-F5344CB8AC3E}">
        <p14:creationId xmlns:p14="http://schemas.microsoft.com/office/powerpoint/2010/main" val="2569037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E85DA1B-67EF-4FFA-9A25-F4413DA63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13875C79-AB54-449E-990C-6A3157409B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98897" cy="6858000"/>
          </a:xfrm>
          <a:custGeom>
            <a:avLst/>
            <a:gdLst>
              <a:gd name="connsiteX0" fmla="*/ 0 w 5098897"/>
              <a:gd name="connsiteY0" fmla="*/ 0 h 6858000"/>
              <a:gd name="connsiteX1" fmla="*/ 373710 w 5098897"/>
              <a:gd name="connsiteY1" fmla="*/ 0 h 6858000"/>
              <a:gd name="connsiteX2" fmla="*/ 1558456 w 5098897"/>
              <a:gd name="connsiteY2" fmla="*/ 0 h 6858000"/>
              <a:gd name="connsiteX3" fmla="*/ 5080755 w 5098897"/>
              <a:gd name="connsiteY3" fmla="*/ 0 h 6858000"/>
              <a:gd name="connsiteX4" fmla="*/ 5071148 w 5098897"/>
              <a:gd name="connsiteY4" fmla="*/ 94743 h 6858000"/>
              <a:gd name="connsiteX5" fmla="*/ 5076199 w 5098897"/>
              <a:gd name="connsiteY5" fmla="*/ 421478 h 6858000"/>
              <a:gd name="connsiteX6" fmla="*/ 5080133 w 5098897"/>
              <a:gd name="connsiteY6" fmla="*/ 811578 h 6858000"/>
              <a:gd name="connsiteX7" fmla="*/ 5060462 w 5098897"/>
              <a:gd name="connsiteY7" fmla="*/ 1112800 h 6858000"/>
              <a:gd name="connsiteX8" fmla="*/ 5088255 w 5098897"/>
              <a:gd name="connsiteY8" fmla="*/ 1795349 h 6858000"/>
              <a:gd name="connsiteX9" fmla="*/ 5086606 w 5098897"/>
              <a:gd name="connsiteY9" fmla="*/ 2325572 h 6858000"/>
              <a:gd name="connsiteX10" fmla="*/ 5077468 w 5098897"/>
              <a:gd name="connsiteY10" fmla="*/ 2782173 h 6858000"/>
              <a:gd name="connsiteX11" fmla="*/ 5082925 w 5098897"/>
              <a:gd name="connsiteY11" fmla="*/ 2983199 h 6858000"/>
              <a:gd name="connsiteX12" fmla="*/ 5069219 w 5098897"/>
              <a:gd name="connsiteY12" fmla="*/ 3528424 h 6858000"/>
              <a:gd name="connsiteX13" fmla="*/ 5079752 w 5098897"/>
              <a:gd name="connsiteY13" fmla="*/ 4333548 h 6858000"/>
              <a:gd name="connsiteX14" fmla="*/ 5078864 w 5098897"/>
              <a:gd name="connsiteY14" fmla="*/ 5023089 h 6858000"/>
              <a:gd name="connsiteX15" fmla="*/ 5083179 w 5098897"/>
              <a:gd name="connsiteY15" fmla="*/ 5248657 h 6858000"/>
              <a:gd name="connsiteX16" fmla="*/ 5083179 w 5098897"/>
              <a:gd name="connsiteY16" fmla="*/ 5462145 h 6858000"/>
              <a:gd name="connsiteX17" fmla="*/ 5045104 w 5098897"/>
              <a:gd name="connsiteY17" fmla="*/ 6116592 h 6858000"/>
              <a:gd name="connsiteX18" fmla="*/ 5060560 w 5098897"/>
              <a:gd name="connsiteY18" fmla="*/ 6703830 h 6858000"/>
              <a:gd name="connsiteX19" fmla="*/ 5078455 w 5098897"/>
              <a:gd name="connsiteY19" fmla="*/ 6858000 h 6858000"/>
              <a:gd name="connsiteX20" fmla="*/ 1558456 w 5098897"/>
              <a:gd name="connsiteY20" fmla="*/ 6858000 h 6858000"/>
              <a:gd name="connsiteX21" fmla="*/ 373710 w 5098897"/>
              <a:gd name="connsiteY21" fmla="*/ 6858000 h 6858000"/>
              <a:gd name="connsiteX22" fmla="*/ 0 w 5098897"/>
              <a:gd name="connsiteY2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98897" h="6858000">
                <a:moveTo>
                  <a:pt x="0" y="0"/>
                </a:moveTo>
                <a:lnTo>
                  <a:pt x="373710" y="0"/>
                </a:lnTo>
                <a:lnTo>
                  <a:pt x="1558456" y="0"/>
                </a:lnTo>
                <a:lnTo>
                  <a:pt x="5080755" y="0"/>
                </a:lnTo>
                <a:lnTo>
                  <a:pt x="5071148" y="94743"/>
                </a:lnTo>
                <a:cubicBezTo>
                  <a:pt x="5064301" y="203476"/>
                  <a:pt x="5068965" y="312476"/>
                  <a:pt x="5076199" y="421478"/>
                </a:cubicBezTo>
                <a:cubicBezTo>
                  <a:pt x="5087025" y="551239"/>
                  <a:pt x="5088345" y="681629"/>
                  <a:pt x="5080133" y="811578"/>
                </a:cubicBezTo>
                <a:cubicBezTo>
                  <a:pt x="5072138" y="911901"/>
                  <a:pt x="5063127" y="1012222"/>
                  <a:pt x="5060462" y="1112800"/>
                </a:cubicBezTo>
                <a:cubicBezTo>
                  <a:pt x="5054115" y="1341673"/>
                  <a:pt x="5073153" y="1568129"/>
                  <a:pt x="5088255" y="1795349"/>
                </a:cubicBezTo>
                <a:cubicBezTo>
                  <a:pt x="5099932" y="1972217"/>
                  <a:pt x="5105389" y="2148830"/>
                  <a:pt x="5086606" y="2325572"/>
                </a:cubicBezTo>
                <a:cubicBezTo>
                  <a:pt x="5070615" y="2477390"/>
                  <a:pt x="5062238" y="2629462"/>
                  <a:pt x="5077468" y="2782173"/>
                </a:cubicBezTo>
                <a:cubicBezTo>
                  <a:pt x="5084194" y="2848928"/>
                  <a:pt x="5091429" y="2916445"/>
                  <a:pt x="5082925" y="2983199"/>
                </a:cubicBezTo>
                <a:cubicBezTo>
                  <a:pt x="5059953" y="3164643"/>
                  <a:pt x="5063508" y="3346598"/>
                  <a:pt x="5069219" y="3528424"/>
                </a:cubicBezTo>
                <a:cubicBezTo>
                  <a:pt x="5077722" y="3796840"/>
                  <a:pt x="5091809" y="4064876"/>
                  <a:pt x="5079752" y="4333548"/>
                </a:cubicBezTo>
                <a:cubicBezTo>
                  <a:pt x="5069472" y="4563183"/>
                  <a:pt x="5086098" y="4793201"/>
                  <a:pt x="5078864" y="5023089"/>
                </a:cubicBezTo>
                <a:cubicBezTo>
                  <a:pt x="5076427" y="5098301"/>
                  <a:pt x="5077874" y="5173586"/>
                  <a:pt x="5083179" y="5248657"/>
                </a:cubicBezTo>
                <a:cubicBezTo>
                  <a:pt x="5089716" y="5319671"/>
                  <a:pt x="5089716" y="5391131"/>
                  <a:pt x="5083179" y="5462145"/>
                </a:cubicBezTo>
                <a:cubicBezTo>
                  <a:pt x="5058684" y="5679573"/>
                  <a:pt x="5048659" y="5898020"/>
                  <a:pt x="5045104" y="6116592"/>
                </a:cubicBezTo>
                <a:cubicBezTo>
                  <a:pt x="5041868" y="6312661"/>
                  <a:pt x="5043486" y="6508657"/>
                  <a:pt x="5060560" y="6703830"/>
                </a:cubicBezTo>
                <a:lnTo>
                  <a:pt x="5078455" y="6858000"/>
                </a:lnTo>
                <a:lnTo>
                  <a:pt x="1558456" y="6858000"/>
                </a:lnTo>
                <a:lnTo>
                  <a:pt x="373710" y="6858000"/>
                </a:lnTo>
                <a:lnTo>
                  <a:pt x="0" y="6858000"/>
                </a:lnTo>
                <a:close/>
              </a:path>
            </a:pathLst>
          </a:custGeom>
          <a:solidFill>
            <a:srgbClr val="CA92A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79F59E6-26BA-4504-B049-3A4FF78A29D4}"/>
              </a:ext>
            </a:extLst>
          </p:cNvPr>
          <p:cNvSpPr>
            <a:spLocks noGrp="1"/>
          </p:cNvSpPr>
          <p:nvPr>
            <p:ph type="title"/>
          </p:nvPr>
        </p:nvSpPr>
        <p:spPr>
          <a:xfrm>
            <a:off x="841247" y="643467"/>
            <a:ext cx="3451237" cy="5571066"/>
          </a:xfrm>
        </p:spPr>
        <p:txBody>
          <a:bodyPr anchor="ctr">
            <a:normAutofit/>
          </a:bodyPr>
          <a:lstStyle/>
          <a:p>
            <a:pPr>
              <a:lnSpc>
                <a:spcPct val="90000"/>
              </a:lnSpc>
            </a:pPr>
            <a:r>
              <a:rPr lang="en-US" sz="5100">
                <a:solidFill>
                  <a:schemeClr val="bg1"/>
                </a:solidFill>
              </a:rPr>
              <a:t>Next Week – Functions and Parameters</a:t>
            </a:r>
            <a:endParaRPr lang="en-GB" sz="5100">
              <a:solidFill>
                <a:schemeClr val="bg1"/>
              </a:solidFill>
            </a:endParaRPr>
          </a:p>
        </p:txBody>
      </p:sp>
      <p:sp>
        <p:nvSpPr>
          <p:cNvPr id="3" name="Content Placeholder 2">
            <a:extLst>
              <a:ext uri="{FF2B5EF4-FFF2-40B4-BE49-F238E27FC236}">
                <a16:creationId xmlns:a16="http://schemas.microsoft.com/office/drawing/2014/main" id="{B9B2A730-2370-4FA8-BBB4-146C46AA96CA}"/>
              </a:ext>
            </a:extLst>
          </p:cNvPr>
          <p:cNvSpPr>
            <a:spLocks noGrp="1"/>
          </p:cNvSpPr>
          <p:nvPr>
            <p:ph idx="1"/>
          </p:nvPr>
        </p:nvSpPr>
        <p:spPr>
          <a:xfrm>
            <a:off x="5566434" y="643467"/>
            <a:ext cx="5784317" cy="5571066"/>
          </a:xfrm>
        </p:spPr>
        <p:txBody>
          <a:bodyPr anchor="ctr">
            <a:normAutofit/>
          </a:bodyPr>
          <a:lstStyle/>
          <a:p>
            <a:pPr>
              <a:lnSpc>
                <a:spcPct val="100000"/>
              </a:lnSpc>
            </a:pPr>
            <a:r>
              <a:rPr lang="en-US" dirty="0"/>
              <a:t>Pre-Session Content</a:t>
            </a:r>
            <a:endParaRPr lang="en-US"/>
          </a:p>
          <a:p>
            <a:pPr lvl="1">
              <a:lnSpc>
                <a:spcPct val="100000"/>
              </a:lnSpc>
            </a:pPr>
            <a:r>
              <a:rPr lang="en-US" dirty="0"/>
              <a:t>Identifying Sub-routines</a:t>
            </a:r>
            <a:endParaRPr lang="en-US"/>
          </a:p>
          <a:p>
            <a:pPr lvl="1">
              <a:lnSpc>
                <a:spcPct val="100000"/>
              </a:lnSpc>
            </a:pPr>
            <a:r>
              <a:rPr lang="en-US" dirty="0"/>
              <a:t>Functions in Programming</a:t>
            </a:r>
            <a:endParaRPr lang="en-US"/>
          </a:p>
          <a:p>
            <a:pPr lvl="1">
              <a:lnSpc>
                <a:spcPct val="100000"/>
              </a:lnSpc>
            </a:pPr>
            <a:r>
              <a:rPr lang="en-US" dirty="0"/>
              <a:t>Parameters and Arguments</a:t>
            </a:r>
            <a:endParaRPr lang="en-US"/>
          </a:p>
          <a:p>
            <a:pPr>
              <a:lnSpc>
                <a:spcPct val="100000"/>
              </a:lnSpc>
            </a:pPr>
            <a:r>
              <a:rPr lang="en-US" dirty="0"/>
              <a:t>Hybrid Session 1</a:t>
            </a:r>
            <a:endParaRPr lang="en-US"/>
          </a:p>
          <a:p>
            <a:pPr lvl="1">
              <a:lnSpc>
                <a:spcPct val="100000"/>
              </a:lnSpc>
            </a:pPr>
            <a:r>
              <a:rPr lang="en-US" dirty="0"/>
              <a:t>Defining functions with varying numbers of parameters</a:t>
            </a:r>
            <a:endParaRPr lang="en-US"/>
          </a:p>
          <a:p>
            <a:pPr lvl="1">
              <a:lnSpc>
                <a:spcPct val="100000"/>
              </a:lnSpc>
            </a:pPr>
            <a:r>
              <a:rPr lang="en-US" dirty="0"/>
              <a:t>Return keyword</a:t>
            </a:r>
            <a:endParaRPr lang="en-US"/>
          </a:p>
          <a:p>
            <a:pPr>
              <a:lnSpc>
                <a:spcPct val="100000"/>
              </a:lnSpc>
            </a:pPr>
            <a:r>
              <a:rPr lang="en-US" dirty="0"/>
              <a:t>Hybrid Session 2</a:t>
            </a:r>
            <a:endParaRPr lang="en-US"/>
          </a:p>
          <a:p>
            <a:pPr lvl="1">
              <a:lnSpc>
                <a:spcPct val="100000"/>
              </a:lnSpc>
            </a:pPr>
            <a:r>
              <a:rPr lang="en-US" dirty="0"/>
              <a:t>Default parameters</a:t>
            </a:r>
            <a:endParaRPr lang="en-US"/>
          </a:p>
          <a:p>
            <a:pPr lvl="1">
              <a:lnSpc>
                <a:spcPct val="100000"/>
              </a:lnSpc>
            </a:pPr>
            <a:r>
              <a:rPr lang="en-US" dirty="0"/>
              <a:t>Function Scope</a:t>
            </a:r>
            <a:endParaRPr lang="en-US"/>
          </a:p>
          <a:p>
            <a:pPr lvl="1">
              <a:lnSpc>
                <a:spcPct val="100000"/>
              </a:lnSpc>
            </a:pPr>
            <a:r>
              <a:rPr lang="en-US" dirty="0"/>
              <a:t>Global keyword</a:t>
            </a:r>
            <a:endParaRPr lang="en-GB"/>
          </a:p>
        </p:txBody>
      </p:sp>
      <p:pic>
        <p:nvPicPr>
          <p:cNvPr id="4" name="Picture 3" descr="A picture containing icon&#10;&#10;Description automatically generated">
            <a:extLst>
              <a:ext uri="{FF2B5EF4-FFF2-40B4-BE49-F238E27FC236}">
                <a16:creationId xmlns:a16="http://schemas.microsoft.com/office/drawing/2014/main" id="{0FB332A4-75F4-4487-B812-E7999D57D4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0752" y="6080212"/>
            <a:ext cx="838199" cy="777788"/>
          </a:xfrm>
          <a:prstGeom prst="rect">
            <a:avLst/>
          </a:prstGeom>
        </p:spPr>
      </p:pic>
    </p:spTree>
    <p:extLst>
      <p:ext uri="{BB962C8B-B14F-4D97-AF65-F5344CB8AC3E}">
        <p14:creationId xmlns:p14="http://schemas.microsoft.com/office/powerpoint/2010/main" val="2778646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169606-42F7-47F6-B58C-39A215520B4E}"/>
              </a:ext>
            </a:extLst>
          </p:cNvPr>
          <p:cNvSpPr>
            <a:spLocks noGrp="1"/>
          </p:cNvSpPr>
          <p:nvPr>
            <p:ph type="title"/>
          </p:nvPr>
        </p:nvSpPr>
        <p:spPr>
          <a:xfrm>
            <a:off x="841248" y="548640"/>
            <a:ext cx="3419540" cy="5431536"/>
          </a:xfrm>
        </p:spPr>
        <p:txBody>
          <a:bodyPr>
            <a:normAutofit/>
          </a:bodyPr>
          <a:lstStyle/>
          <a:p>
            <a:r>
              <a:rPr lang="en-US" sz="6000" dirty="0"/>
              <a:t>Hybrid Session 2</a:t>
            </a:r>
            <a:endParaRPr lang="en-GB" sz="6000" dirty="0"/>
          </a:p>
        </p:txBody>
      </p:sp>
      <p:sp>
        <p:nvSpPr>
          <p:cNvPr id="10"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rgbClr val="CA92A2"/>
          </a:solidFill>
          <a:ln w="41275" cap="rnd">
            <a:solidFill>
              <a:srgbClr val="CA92A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77416F-B806-4BB9-97EB-2D74FCB3F9A8}"/>
              </a:ext>
            </a:extLst>
          </p:cNvPr>
          <p:cNvSpPr>
            <a:spLocks noGrp="1"/>
          </p:cNvSpPr>
          <p:nvPr>
            <p:ph idx="1"/>
          </p:nvPr>
        </p:nvSpPr>
        <p:spPr>
          <a:xfrm>
            <a:off x="5298595" y="552091"/>
            <a:ext cx="6052158" cy="5431536"/>
          </a:xfrm>
        </p:spPr>
        <p:txBody>
          <a:bodyPr anchor="ctr">
            <a:normAutofit/>
          </a:bodyPr>
          <a:lstStyle/>
          <a:p>
            <a:r>
              <a:rPr lang="en-US" dirty="0"/>
              <a:t>List Operations</a:t>
            </a:r>
          </a:p>
          <a:p>
            <a:r>
              <a:rPr lang="en-US" dirty="0"/>
              <a:t>String Operations</a:t>
            </a:r>
          </a:p>
          <a:p>
            <a:r>
              <a:rPr lang="en-US" dirty="0"/>
              <a:t>Input Command</a:t>
            </a:r>
          </a:p>
          <a:p>
            <a:r>
              <a:rPr lang="en-US" dirty="0"/>
              <a:t>None Keyword</a:t>
            </a:r>
          </a:p>
          <a:p>
            <a:r>
              <a:rPr lang="en-US" dirty="0"/>
              <a:t>Summary</a:t>
            </a:r>
            <a:endParaRPr lang="en-GB" dirty="0"/>
          </a:p>
        </p:txBody>
      </p:sp>
      <p:pic>
        <p:nvPicPr>
          <p:cNvPr id="5" name="Picture 4" descr="A picture containing icon&#10;&#10;Description automatically generated">
            <a:extLst>
              <a:ext uri="{FF2B5EF4-FFF2-40B4-BE49-F238E27FC236}">
                <a16:creationId xmlns:a16="http://schemas.microsoft.com/office/drawing/2014/main" id="{4D086F85-B594-4890-AB16-45ED99973E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0752" y="6080212"/>
            <a:ext cx="838199" cy="777788"/>
          </a:xfrm>
          <a:prstGeom prst="rect">
            <a:avLst/>
          </a:prstGeom>
        </p:spPr>
      </p:pic>
    </p:spTree>
    <p:extLst>
      <p:ext uri="{BB962C8B-B14F-4D97-AF65-F5344CB8AC3E}">
        <p14:creationId xmlns:p14="http://schemas.microsoft.com/office/powerpoint/2010/main" val="4294546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6AD63B-D05A-4DFC-8D64-DFE292A4C6F9}"/>
              </a:ext>
            </a:extLst>
          </p:cNvPr>
          <p:cNvSpPr>
            <a:spLocks noGrp="1"/>
          </p:cNvSpPr>
          <p:nvPr>
            <p:ph type="title"/>
          </p:nvPr>
        </p:nvSpPr>
        <p:spPr>
          <a:xfrm>
            <a:off x="890338" y="640080"/>
            <a:ext cx="3734014" cy="3566160"/>
          </a:xfrm>
        </p:spPr>
        <p:txBody>
          <a:bodyPr vert="horz" lIns="91440" tIns="45720" rIns="91440" bIns="45720" rtlCol="0" anchor="b">
            <a:normAutofit/>
          </a:bodyPr>
          <a:lstStyle/>
          <a:p>
            <a:pPr>
              <a:lnSpc>
                <a:spcPct val="90000"/>
              </a:lnSpc>
            </a:pPr>
            <a:r>
              <a:rPr lang="en-US" sz="5000" dirty="0">
                <a:latin typeface="Calibri"/>
                <a:cs typeface="Calibri"/>
              </a:rPr>
              <a:t>2.7 (cont.): List Operations Crib Sheet</a:t>
            </a:r>
          </a:p>
        </p:txBody>
      </p:sp>
      <p:sp>
        <p:nvSpPr>
          <p:cNvPr id="3" name="Text Placeholder 2">
            <a:extLst>
              <a:ext uri="{FF2B5EF4-FFF2-40B4-BE49-F238E27FC236}">
                <a16:creationId xmlns:a16="http://schemas.microsoft.com/office/drawing/2014/main" id="{E90A28D4-EBFE-4F28-8315-0517EC210378}"/>
              </a:ext>
            </a:extLst>
          </p:cNvPr>
          <p:cNvSpPr>
            <a:spLocks noGrp="1"/>
          </p:cNvSpPr>
          <p:nvPr>
            <p:ph type="body" idx="1"/>
          </p:nvPr>
        </p:nvSpPr>
        <p:spPr>
          <a:xfrm>
            <a:off x="890339" y="4636008"/>
            <a:ext cx="3734014" cy="1572768"/>
          </a:xfrm>
        </p:spPr>
        <p:txBody>
          <a:bodyPr vert="horz" lIns="91440" tIns="45720" rIns="91440" bIns="45720" rtlCol="0">
            <a:normAutofit fontScale="92500" lnSpcReduction="20000"/>
          </a:bodyPr>
          <a:lstStyle/>
          <a:p>
            <a:r>
              <a:rPr lang="en-US" dirty="0">
                <a:solidFill>
                  <a:schemeClr val="tx1"/>
                </a:solidFill>
              </a:rPr>
              <a:t>In your groups discuss your crib sheets – were there any that surprised you?</a:t>
            </a:r>
          </a:p>
        </p:txBody>
      </p:sp>
      <p:sp>
        <p:nvSpPr>
          <p:cNvPr id="22"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CA92A2"/>
          </a:solidFill>
          <a:ln w="38100" cap="rnd">
            <a:solidFill>
              <a:srgbClr val="CA92A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C442335-B354-4C6B-80DF-4779C4030DE0}"/>
              </a:ext>
            </a:extLst>
          </p:cNvPr>
          <p:cNvPicPr>
            <a:picLocks noChangeAspect="1"/>
          </p:cNvPicPr>
          <p:nvPr/>
        </p:nvPicPr>
        <p:blipFill rotWithShape="1">
          <a:blip r:embed="rId3"/>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6" name="Picture 5" descr="Icon&#10;&#10;Description automatically generated">
            <a:extLst>
              <a:ext uri="{FF2B5EF4-FFF2-40B4-BE49-F238E27FC236}">
                <a16:creationId xmlns:a16="http://schemas.microsoft.com/office/drawing/2014/main" id="{63AE027D-23BE-4740-A3AA-43FA5B7C4C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1660" y="6019540"/>
            <a:ext cx="887291" cy="838449"/>
          </a:xfrm>
          <a:prstGeom prst="rect">
            <a:avLst/>
          </a:prstGeom>
        </p:spPr>
      </p:pic>
    </p:spTree>
    <p:extLst>
      <p:ext uri="{BB962C8B-B14F-4D97-AF65-F5344CB8AC3E}">
        <p14:creationId xmlns:p14="http://schemas.microsoft.com/office/powerpoint/2010/main" val="2507945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75A2C23-5B94-4E88-9875-A5B950B70BF7}"/>
              </a:ext>
            </a:extLst>
          </p:cNvPr>
          <p:cNvSpPr>
            <a:spLocks noGrp="1"/>
          </p:cNvSpPr>
          <p:nvPr>
            <p:ph type="title"/>
          </p:nvPr>
        </p:nvSpPr>
        <p:spPr>
          <a:xfrm>
            <a:off x="576072" y="238539"/>
            <a:ext cx="11018520" cy="1434415"/>
          </a:xfrm>
        </p:spPr>
        <p:txBody>
          <a:bodyPr anchor="b">
            <a:normAutofit/>
          </a:bodyPr>
          <a:lstStyle/>
          <a:p>
            <a:pPr>
              <a:lnSpc>
                <a:spcPct val="90000"/>
              </a:lnSpc>
            </a:pPr>
            <a:r>
              <a:rPr lang="en-US" sz="5000"/>
              <a:t>Strings can be seen as a list of characters</a:t>
            </a:r>
            <a:endParaRPr lang="en-GB" sz="5000"/>
          </a:p>
        </p:txBody>
      </p:sp>
      <p:sp>
        <p:nvSpPr>
          <p:cNvPr id="1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CA92A2"/>
          </a:solidFill>
          <a:ln w="38100" cap="rnd">
            <a:solidFill>
              <a:srgbClr val="CA92A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FA7E51AD-8DB6-49E6-98F1-798F376B21A3}"/>
              </a:ext>
            </a:extLst>
          </p:cNvPr>
          <p:cNvSpPr>
            <a:spLocks noGrp="1"/>
          </p:cNvSpPr>
          <p:nvPr>
            <p:ph idx="1"/>
          </p:nvPr>
        </p:nvSpPr>
        <p:spPr>
          <a:xfrm>
            <a:off x="572493" y="2071316"/>
            <a:ext cx="6713552" cy="4119172"/>
          </a:xfrm>
        </p:spPr>
        <p:txBody>
          <a:bodyPr anchor="t">
            <a:normAutofit/>
          </a:bodyPr>
          <a:lstStyle/>
          <a:p>
            <a:r>
              <a:rPr lang="en-US" dirty="0"/>
              <a:t>Use your crib sheet to assess which operations can also be carried out on strings.</a:t>
            </a:r>
          </a:p>
          <a:p>
            <a:r>
              <a:rPr lang="en-US" dirty="0"/>
              <a:t>Make sure you define a string which is at least 9 letters long (what the string is doesn’t matter – but keep it clean!)</a:t>
            </a:r>
          </a:p>
          <a:p>
            <a:r>
              <a:rPr lang="en-US" i="1" dirty="0"/>
              <a:t>Note: there may be some which do not work, so don’t panic if you get errors</a:t>
            </a:r>
            <a:endParaRPr lang="en-GB" i="1" dirty="0"/>
          </a:p>
        </p:txBody>
      </p:sp>
      <p:pic>
        <p:nvPicPr>
          <p:cNvPr id="6" name="Picture 5">
            <a:extLst>
              <a:ext uri="{FF2B5EF4-FFF2-40B4-BE49-F238E27FC236}">
                <a16:creationId xmlns:a16="http://schemas.microsoft.com/office/drawing/2014/main" id="{0E1F0BD3-6497-4F1A-9A48-48763AD6334E}"/>
              </a:ext>
            </a:extLst>
          </p:cNvPr>
          <p:cNvPicPr>
            <a:picLocks noChangeAspect="1"/>
          </p:cNvPicPr>
          <p:nvPr/>
        </p:nvPicPr>
        <p:blipFill rotWithShape="1">
          <a:blip r:embed="rId2"/>
          <a:srcRect l="6658" r="29126" b="2"/>
          <a:stretch/>
        </p:blipFill>
        <p:spPr>
          <a:xfrm>
            <a:off x="7675658" y="2093976"/>
            <a:ext cx="3941064" cy="4096512"/>
          </a:xfrm>
          <a:prstGeom prst="rect">
            <a:avLst/>
          </a:prstGeom>
        </p:spPr>
      </p:pic>
      <p:pic>
        <p:nvPicPr>
          <p:cNvPr id="3" name="Picture 2" descr="Logo&#10;&#10;Description automatically generated">
            <a:extLst>
              <a:ext uri="{FF2B5EF4-FFF2-40B4-BE49-F238E27FC236}">
                <a16:creationId xmlns:a16="http://schemas.microsoft.com/office/drawing/2014/main" id="{9E9DED94-F108-4E59-835E-67750CCC6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9161" y="5985993"/>
            <a:ext cx="1017341" cy="831636"/>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0437B0F-A513-4D8F-9CB5-463F492F49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6502" y="5985993"/>
            <a:ext cx="702450" cy="872007"/>
          </a:xfrm>
          <a:prstGeom prst="rect">
            <a:avLst/>
          </a:prstGeom>
        </p:spPr>
      </p:pic>
    </p:spTree>
    <p:extLst>
      <p:ext uri="{BB962C8B-B14F-4D97-AF65-F5344CB8AC3E}">
        <p14:creationId xmlns:p14="http://schemas.microsoft.com/office/powerpoint/2010/main" val="563657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6" name="Picture 2" descr="eyeglasses with black frames on white fabric">
            <a:extLst>
              <a:ext uri="{FF2B5EF4-FFF2-40B4-BE49-F238E27FC236}">
                <a16:creationId xmlns:a16="http://schemas.microsoft.com/office/drawing/2014/main" id="{EA7470F3-6ED0-4DC7-A75C-357BA13E58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000"/>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A05ECDB-3C5E-4ADA-BA33-113A1256DD7B}"/>
              </a:ext>
            </a:extLst>
          </p:cNvPr>
          <p:cNvSpPr>
            <a:spLocks noGrp="1"/>
          </p:cNvSpPr>
          <p:nvPr>
            <p:ph type="title"/>
          </p:nvPr>
        </p:nvSpPr>
        <p:spPr>
          <a:xfrm>
            <a:off x="321733" y="321733"/>
            <a:ext cx="11548532" cy="4229305"/>
          </a:xfrm>
        </p:spPr>
        <p:txBody>
          <a:bodyPr vert="horz" lIns="91440" tIns="45720" rIns="91440" bIns="45720" rtlCol="0" anchor="t">
            <a:normAutofit/>
          </a:bodyPr>
          <a:lstStyle/>
          <a:p>
            <a:r>
              <a:rPr lang="en-US" sz="11500" dirty="0">
                <a:solidFill>
                  <a:schemeClr val="bg1"/>
                </a:solidFill>
                <a:latin typeface="Calibri"/>
                <a:cs typeface="Calibri"/>
              </a:rPr>
              <a:t>2.8: Demo</a:t>
            </a:r>
            <a:endParaRPr lang="en-US" sz="11500" dirty="0">
              <a:solidFill>
                <a:schemeClr val="bg1"/>
              </a:solidFill>
            </a:endParaRPr>
          </a:p>
        </p:txBody>
      </p:sp>
      <p:sp>
        <p:nvSpPr>
          <p:cNvPr id="75" name="Rectangle 74">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95" y="4702516"/>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32E8D4D4-F381-46A2-91BC-78401895433D}"/>
              </a:ext>
            </a:extLst>
          </p:cNvPr>
          <p:cNvSpPr>
            <a:spLocks noGrp="1"/>
          </p:cNvSpPr>
          <p:nvPr>
            <p:ph type="body" idx="1"/>
          </p:nvPr>
        </p:nvSpPr>
        <p:spPr>
          <a:xfrm>
            <a:off x="838200" y="1074152"/>
            <a:ext cx="10634738" cy="1175039"/>
          </a:xfrm>
        </p:spPr>
        <p:txBody>
          <a:bodyPr vert="horz" lIns="91440" tIns="45720" rIns="91440" bIns="45720" rtlCol="0" anchor="b">
            <a:normAutofit/>
          </a:bodyPr>
          <a:lstStyle/>
          <a:p>
            <a:r>
              <a:rPr lang="en-US" sz="2400" dirty="0">
                <a:solidFill>
                  <a:schemeClr val="bg1"/>
                </a:solidFill>
              </a:rPr>
              <a:t>The input() command</a:t>
            </a:r>
          </a:p>
        </p:txBody>
      </p:sp>
      <p:pic>
        <p:nvPicPr>
          <p:cNvPr id="2" name="Picture 1" descr="A picture containing icon&#10;&#10;Description automatically generated">
            <a:extLst>
              <a:ext uri="{FF2B5EF4-FFF2-40B4-BE49-F238E27FC236}">
                <a16:creationId xmlns:a16="http://schemas.microsoft.com/office/drawing/2014/main" id="{58905109-0F47-4587-9378-22D7ABCE6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0752" y="6080212"/>
            <a:ext cx="838199" cy="777788"/>
          </a:xfrm>
          <a:prstGeom prst="rect">
            <a:avLst/>
          </a:prstGeom>
        </p:spPr>
      </p:pic>
    </p:spTree>
    <p:extLst>
      <p:ext uri="{BB962C8B-B14F-4D97-AF65-F5344CB8AC3E}">
        <p14:creationId xmlns:p14="http://schemas.microsoft.com/office/powerpoint/2010/main" val="2661466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1BD8FC-F053-4A47-818B-4C2FC6FC4052}"/>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9600"/>
              <a:t>Activity 1</a:t>
            </a:r>
          </a:p>
        </p:txBody>
      </p:sp>
      <p:sp>
        <p:nvSpPr>
          <p:cNvPr id="3" name="Text Placeholder 2">
            <a:extLst>
              <a:ext uri="{FF2B5EF4-FFF2-40B4-BE49-F238E27FC236}">
                <a16:creationId xmlns:a16="http://schemas.microsoft.com/office/drawing/2014/main" id="{1DE79812-3ACE-40AD-B526-665E2BE75E0E}"/>
              </a:ext>
            </a:extLst>
          </p:cNvPr>
          <p:cNvSpPr>
            <a:spLocks noGrp="1"/>
          </p:cNvSpPr>
          <p:nvPr>
            <p:ph type="body" idx="1"/>
          </p:nvPr>
        </p:nvSpPr>
        <p:spPr>
          <a:xfrm>
            <a:off x="5297760" y="4636008"/>
            <a:ext cx="6251111" cy="1572768"/>
          </a:xfrm>
        </p:spPr>
        <p:txBody>
          <a:bodyPr vert="horz" lIns="91440" tIns="45720" rIns="91440" bIns="45720" rtlCol="0">
            <a:normAutofit fontScale="92500" lnSpcReduction="20000"/>
          </a:bodyPr>
          <a:lstStyle/>
          <a:p>
            <a:r>
              <a:rPr lang="en-US" dirty="0">
                <a:solidFill>
                  <a:schemeClr val="tx1"/>
                </a:solidFill>
              </a:rPr>
              <a:t>Adapt your program so that it also asks the user what their </a:t>
            </a:r>
            <a:r>
              <a:rPr lang="en-US" dirty="0" err="1">
                <a:solidFill>
                  <a:schemeClr val="tx1"/>
                </a:solidFill>
              </a:rPr>
              <a:t>favourite</a:t>
            </a:r>
            <a:r>
              <a:rPr lang="en-US" dirty="0">
                <a:solidFill>
                  <a:schemeClr val="tx1"/>
                </a:solidFill>
              </a:rPr>
              <a:t> subject at school / university is.  Their input should be printed to the screen afterwards.</a:t>
            </a:r>
          </a:p>
        </p:txBody>
      </p:sp>
      <p:sp>
        <p:nvSpPr>
          <p:cNvPr id="13"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CA92A2"/>
          </a:solidFill>
          <a:ln w="38100" cap="rnd">
            <a:solidFill>
              <a:srgbClr val="CA92A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A04F8B4-7D5C-4947-8A37-C0013C75298C}"/>
              </a:ext>
            </a:extLst>
          </p:cNvPr>
          <p:cNvPicPr>
            <a:picLocks noChangeAspect="1"/>
          </p:cNvPicPr>
          <p:nvPr/>
        </p:nvPicPr>
        <p:blipFill rotWithShape="1">
          <a:blip r:embed="rId2"/>
          <a:srcRect l="19471" r="35538"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pic>
        <p:nvPicPr>
          <p:cNvPr id="5" name="Picture 4" descr="A picture containing drawing&#10;&#10;Description automatically generated">
            <a:extLst>
              <a:ext uri="{FF2B5EF4-FFF2-40B4-BE49-F238E27FC236}">
                <a16:creationId xmlns:a16="http://schemas.microsoft.com/office/drawing/2014/main" id="{069A28EF-47CB-4602-B0EA-20082F9C1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6502" y="5985993"/>
            <a:ext cx="702450" cy="872007"/>
          </a:xfrm>
          <a:prstGeom prst="rect">
            <a:avLst/>
          </a:prstGeom>
        </p:spPr>
      </p:pic>
    </p:spTree>
    <p:extLst>
      <p:ext uri="{BB962C8B-B14F-4D97-AF65-F5344CB8AC3E}">
        <p14:creationId xmlns:p14="http://schemas.microsoft.com/office/powerpoint/2010/main" val="176782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0" name="Rectangle 9">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CA92A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77F23AB-4C0D-4FCD-A951-01F0F93891A7}"/>
              </a:ext>
            </a:extLst>
          </p:cNvPr>
          <p:cNvSpPr>
            <a:spLocks noGrp="1"/>
          </p:cNvSpPr>
          <p:nvPr>
            <p:ph type="title"/>
          </p:nvPr>
        </p:nvSpPr>
        <p:spPr>
          <a:xfrm>
            <a:off x="638881" y="390525"/>
            <a:ext cx="10909640" cy="1510301"/>
          </a:xfrm>
        </p:spPr>
        <p:txBody>
          <a:bodyPr vert="horz" lIns="91440" tIns="45720" rIns="91440" bIns="45720" rtlCol="0" anchor="ctr">
            <a:normAutofit/>
          </a:bodyPr>
          <a:lstStyle/>
          <a:p>
            <a:r>
              <a:rPr lang="en-US" sz="6600" dirty="0">
                <a:solidFill>
                  <a:srgbClr val="FFFFFF"/>
                </a:solidFill>
              </a:rPr>
              <a:t>Solution</a:t>
            </a:r>
          </a:p>
        </p:txBody>
      </p:sp>
      <p:sp>
        <p:nvSpPr>
          <p:cNvPr id="14" name="Rectangle 7">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con&#10;&#10;Description automatically generated">
            <a:extLst>
              <a:ext uri="{FF2B5EF4-FFF2-40B4-BE49-F238E27FC236}">
                <a16:creationId xmlns:a16="http://schemas.microsoft.com/office/drawing/2014/main" id="{3A28D4B6-3025-4A43-B35E-9F5DFDA89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0752" y="6080212"/>
            <a:ext cx="838199" cy="777788"/>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id="{D9DC0314-A2E9-45B2-A72B-EDC3FB0F19B4}"/>
              </a:ext>
            </a:extLst>
          </p:cNvPr>
          <p:cNvPicPr>
            <a:picLocks noChangeAspect="1"/>
          </p:cNvPicPr>
          <p:nvPr/>
        </p:nvPicPr>
        <p:blipFill>
          <a:blip r:embed="rId3"/>
          <a:stretch>
            <a:fillRect/>
          </a:stretch>
        </p:blipFill>
        <p:spPr>
          <a:xfrm>
            <a:off x="1035177" y="3172863"/>
            <a:ext cx="10118598" cy="2807911"/>
          </a:xfrm>
          <a:prstGeom prst="rect">
            <a:avLst/>
          </a:prstGeom>
        </p:spPr>
      </p:pic>
    </p:spTree>
    <p:extLst>
      <p:ext uri="{BB962C8B-B14F-4D97-AF65-F5344CB8AC3E}">
        <p14:creationId xmlns:p14="http://schemas.microsoft.com/office/powerpoint/2010/main" val="2845836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 name="Rectangle 1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CCB764-6DDF-4037-B68A-57FCEAA0A6D7}"/>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a:t>Demo</a:t>
            </a:r>
          </a:p>
        </p:txBody>
      </p:sp>
      <p:sp>
        <p:nvSpPr>
          <p:cNvPr id="3" name="Text Placeholder 2">
            <a:extLst>
              <a:ext uri="{FF2B5EF4-FFF2-40B4-BE49-F238E27FC236}">
                <a16:creationId xmlns:a16="http://schemas.microsoft.com/office/drawing/2014/main" id="{B7E867E6-D1C7-473B-BB29-8A124AF18B44}"/>
              </a:ext>
            </a:extLst>
          </p:cNvPr>
          <p:cNvSpPr>
            <a:spLocks noGrp="1"/>
          </p:cNvSpPr>
          <p:nvPr>
            <p:ph type="body" idx="1"/>
          </p:nvPr>
        </p:nvSpPr>
        <p:spPr>
          <a:xfrm>
            <a:off x="890339" y="4636008"/>
            <a:ext cx="3734014" cy="1572768"/>
          </a:xfrm>
        </p:spPr>
        <p:txBody>
          <a:bodyPr vert="horz" lIns="91440" tIns="45720" rIns="91440" bIns="45720" rtlCol="0">
            <a:normAutofit/>
          </a:bodyPr>
          <a:lstStyle/>
          <a:p>
            <a:r>
              <a:rPr lang="en-US">
                <a:solidFill>
                  <a:schemeClr val="tx1"/>
                </a:solidFill>
              </a:rPr>
              <a:t>Addition Calculator</a:t>
            </a:r>
          </a:p>
        </p:txBody>
      </p:sp>
      <p:sp>
        <p:nvSpPr>
          <p:cNvPr id="22"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CA92A2"/>
          </a:solidFill>
          <a:ln w="38100" cap="rnd">
            <a:solidFill>
              <a:srgbClr val="CA92A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81FDA1D-45A7-4A17-A62E-567F8C78097B}"/>
              </a:ext>
            </a:extLst>
          </p:cNvPr>
          <p:cNvPicPr>
            <a:picLocks noChangeAspect="1"/>
          </p:cNvPicPr>
          <p:nvPr/>
        </p:nvPicPr>
        <p:blipFill rotWithShape="1">
          <a:blip r:embed="rId2"/>
          <a:srcRect t="3177" r="-1" b="1681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3" descr="A picture containing icon&#10;&#10;Description automatically generated">
            <a:extLst>
              <a:ext uri="{FF2B5EF4-FFF2-40B4-BE49-F238E27FC236}">
                <a16:creationId xmlns:a16="http://schemas.microsoft.com/office/drawing/2014/main" id="{6E80E7D8-F3EE-42FE-B4BA-B35C63D3D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0752" y="6080212"/>
            <a:ext cx="838199" cy="777788"/>
          </a:xfrm>
          <a:prstGeom prst="rect">
            <a:avLst/>
          </a:prstGeom>
        </p:spPr>
      </p:pic>
    </p:spTree>
    <p:extLst>
      <p:ext uri="{BB962C8B-B14F-4D97-AF65-F5344CB8AC3E}">
        <p14:creationId xmlns:p14="http://schemas.microsoft.com/office/powerpoint/2010/main" val="2697919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3A7AC6-1B88-4A2F-A0F6-0A24F867A64E}"/>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9600"/>
              <a:t>Activity</a:t>
            </a:r>
          </a:p>
        </p:txBody>
      </p:sp>
      <p:sp>
        <p:nvSpPr>
          <p:cNvPr id="3" name="Text Placeholder 2">
            <a:extLst>
              <a:ext uri="{FF2B5EF4-FFF2-40B4-BE49-F238E27FC236}">
                <a16:creationId xmlns:a16="http://schemas.microsoft.com/office/drawing/2014/main" id="{255F1A90-0E74-4117-91C4-3832D1D39CD4}"/>
              </a:ext>
            </a:extLst>
          </p:cNvPr>
          <p:cNvSpPr>
            <a:spLocks noGrp="1"/>
          </p:cNvSpPr>
          <p:nvPr>
            <p:ph type="body" idx="1"/>
          </p:nvPr>
        </p:nvSpPr>
        <p:spPr>
          <a:xfrm>
            <a:off x="5297760" y="4636008"/>
            <a:ext cx="6251111" cy="1572768"/>
          </a:xfrm>
        </p:spPr>
        <p:txBody>
          <a:bodyPr vert="horz" lIns="91440" tIns="45720" rIns="91440" bIns="45720" rtlCol="0">
            <a:normAutofit fontScale="85000" lnSpcReduction="10000"/>
          </a:bodyPr>
          <a:lstStyle/>
          <a:p>
            <a:r>
              <a:rPr lang="en-US" dirty="0">
                <a:solidFill>
                  <a:schemeClr val="tx1"/>
                </a:solidFill>
              </a:rPr>
              <a:t>You will notice that the calculator isn’t producing the answer we would expect.  How can we overcome this?  Do some research to see what the problem is and how you can resolve it.</a:t>
            </a:r>
          </a:p>
        </p:txBody>
      </p:sp>
      <p:sp>
        <p:nvSpPr>
          <p:cNvPr id="13"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CA92A2"/>
          </a:solidFill>
          <a:ln w="38100" cap="rnd">
            <a:solidFill>
              <a:srgbClr val="CA92A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61B9523-0BE4-4BE6-9E89-06FFEE3DD9F7}"/>
              </a:ext>
            </a:extLst>
          </p:cNvPr>
          <p:cNvPicPr>
            <a:picLocks noChangeAspect="1"/>
          </p:cNvPicPr>
          <p:nvPr/>
        </p:nvPicPr>
        <p:blipFill rotWithShape="1">
          <a:blip r:embed="rId2"/>
          <a:srcRect l="24245" r="3042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pic>
        <p:nvPicPr>
          <p:cNvPr id="5" name="Picture 4" descr="A picture containing drawing&#10;&#10;Description automatically generated">
            <a:extLst>
              <a:ext uri="{FF2B5EF4-FFF2-40B4-BE49-F238E27FC236}">
                <a16:creationId xmlns:a16="http://schemas.microsoft.com/office/drawing/2014/main" id="{3E61592B-5376-47A8-8030-D0627771B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6502" y="5985993"/>
            <a:ext cx="702450" cy="872007"/>
          </a:xfrm>
          <a:prstGeom prst="rect">
            <a:avLst/>
          </a:prstGeom>
        </p:spPr>
      </p:pic>
    </p:spTree>
    <p:extLst>
      <p:ext uri="{BB962C8B-B14F-4D97-AF65-F5344CB8AC3E}">
        <p14:creationId xmlns:p14="http://schemas.microsoft.com/office/powerpoint/2010/main" val="396141555"/>
      </p:ext>
    </p:extLst>
  </p:cSld>
  <p:clrMapOvr>
    <a:masterClrMapping/>
  </p:clrMapOvr>
</p:sld>
</file>

<file path=ppt/theme/theme1.xml><?xml version="1.0" encoding="utf-8"?>
<a:theme xmlns:a="http://schemas.openxmlformats.org/drawingml/2006/main" name="SketchyVTI">
  <a:themeElements>
    <a:clrScheme name="AnalogousFromLightSeedRightStep">
      <a:dk1>
        <a:srgbClr val="000000"/>
      </a:dk1>
      <a:lt1>
        <a:srgbClr val="FFFFFF"/>
      </a:lt1>
      <a:dk2>
        <a:srgbClr val="3D3C22"/>
      </a:dk2>
      <a:lt2>
        <a:srgbClr val="E2E8E6"/>
      </a:lt2>
      <a:accent1>
        <a:srgbClr val="CA92A2"/>
      </a:accent1>
      <a:accent2>
        <a:srgbClr val="BF837A"/>
      </a:accent2>
      <a:accent3>
        <a:srgbClr val="BE9F79"/>
      </a:accent3>
      <a:accent4>
        <a:srgbClr val="A9A76C"/>
      </a:accent4>
      <a:accent5>
        <a:srgbClr val="98AA7B"/>
      </a:accent5>
      <a:accent6>
        <a:srgbClr val="7DAF70"/>
      </a:accent6>
      <a:hlink>
        <a:srgbClr val="568F7F"/>
      </a:hlink>
      <a:folHlink>
        <a:srgbClr val="848484"/>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ppVersion xmlns="b828389b-b67f-4ba1-9cf2-6999bd01051f" xsi:nil="true"/>
    <TeamsChannelId xmlns="b828389b-b67f-4ba1-9cf2-6999bd01051f" xsi:nil="true"/>
    <IsNotebookLocked xmlns="b828389b-b67f-4ba1-9cf2-6999bd01051f" xsi:nil="true"/>
    <Teachers xmlns="b828389b-b67f-4ba1-9cf2-6999bd01051f">
      <UserInfo>
        <DisplayName/>
        <AccountId xsi:nil="true"/>
        <AccountType/>
      </UserInfo>
    </Teachers>
    <Student_Groups xmlns="b828389b-b67f-4ba1-9cf2-6999bd01051f">
      <UserInfo>
        <DisplayName/>
        <AccountId xsi:nil="true"/>
        <AccountType/>
      </UserInfo>
    </Student_Groups>
    <Distribution_Groups xmlns="b828389b-b67f-4ba1-9cf2-6999bd01051f" xsi:nil="true"/>
    <Math_Settings xmlns="b828389b-b67f-4ba1-9cf2-6999bd01051f" xsi:nil="true"/>
    <Templates xmlns="b828389b-b67f-4ba1-9cf2-6999bd01051f" xsi:nil="true"/>
    <DefaultSectionNames xmlns="b828389b-b67f-4ba1-9cf2-6999bd01051f" xsi:nil="true"/>
    <Is_Collaboration_Space_Locked xmlns="b828389b-b67f-4ba1-9cf2-6999bd01051f" xsi:nil="true"/>
    <Students xmlns="b828389b-b67f-4ba1-9cf2-6999bd01051f">
      <UserInfo>
        <DisplayName/>
        <AccountId xsi:nil="true"/>
        <AccountType/>
      </UserInfo>
    </Students>
    <Has_Teacher_Only_SectionGroup xmlns="b828389b-b67f-4ba1-9cf2-6999bd01051f" xsi:nil="true"/>
    <LMS_Mappings xmlns="b828389b-b67f-4ba1-9cf2-6999bd01051f" xsi:nil="true"/>
    <Invited_Teachers xmlns="b828389b-b67f-4ba1-9cf2-6999bd01051f" xsi:nil="true"/>
    <Self_Registration_Enabled xmlns="b828389b-b67f-4ba1-9cf2-6999bd01051f" xsi:nil="true"/>
    <NotebookType xmlns="b828389b-b67f-4ba1-9cf2-6999bd01051f" xsi:nil="true"/>
    <Invited_Students xmlns="b828389b-b67f-4ba1-9cf2-6999bd01051f" xsi:nil="true"/>
    <FolderType xmlns="b828389b-b67f-4ba1-9cf2-6999bd01051f" xsi:nil="true"/>
    <CultureName xmlns="b828389b-b67f-4ba1-9cf2-6999bd01051f" xsi:nil="true"/>
    <Owner xmlns="b828389b-b67f-4ba1-9cf2-6999bd01051f">
      <UserInfo>
        <DisplayName/>
        <AccountId xsi:nil="true"/>
        <AccountType/>
      </UserInfo>
    </Owner>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3C92B9047AE4C47B3A1B0710E84B996" ma:contentTypeVersion="32" ma:contentTypeDescription="Create a new document." ma:contentTypeScope="" ma:versionID="773fa4d0b603a21da6e552163d079919">
  <xsd:schema xmlns:xsd="http://www.w3.org/2001/XMLSchema" xmlns:xs="http://www.w3.org/2001/XMLSchema" xmlns:p="http://schemas.microsoft.com/office/2006/metadata/properties" xmlns:ns3="b828389b-b67f-4ba1-9cf2-6999bd01051f" xmlns:ns4="6eea82e9-ed1e-48af-9b43-d6c20883dc93" targetNamespace="http://schemas.microsoft.com/office/2006/metadata/properties" ma:root="true" ma:fieldsID="e50cd1cf46618b9d9cf594c70f584277" ns3:_="" ns4:_="">
    <xsd:import namespace="b828389b-b67f-4ba1-9cf2-6999bd01051f"/>
    <xsd:import namespace="6eea82e9-ed1e-48af-9b43-d6c20883dc9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28389b-b67f-4ba1-9cf2-6999bd0105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NotebookType" ma:index="20" nillable="true" ma:displayName="Notebook Type" ma:internalName="NotebookType">
      <xsd:simpleType>
        <xsd:restriction base="dms:Text"/>
      </xsd:simpleType>
    </xsd:element>
    <xsd:element name="FolderType" ma:index="21" nillable="true" ma:displayName="Folder Type" ma:internalName="FolderType">
      <xsd:simpleType>
        <xsd:restriction base="dms:Text"/>
      </xsd:simpleType>
    </xsd:element>
    <xsd:element name="CultureName" ma:index="22" nillable="true" ma:displayName="Culture Name" ma:internalName="CultureName">
      <xsd:simpleType>
        <xsd:restriction base="dms:Text"/>
      </xsd:simpleType>
    </xsd:element>
    <xsd:element name="AppVersion" ma:index="23" nillable="true" ma:displayName="App Version" ma:internalName="AppVersion">
      <xsd:simpleType>
        <xsd:restriction base="dms:Text"/>
      </xsd:simpleType>
    </xsd:element>
    <xsd:element name="TeamsChannelId" ma:index="24" nillable="true" ma:displayName="Teams Channel Id" ma:internalName="TeamsChannelId">
      <xsd:simpleType>
        <xsd:restriction base="dms:Text"/>
      </xsd:simpleType>
    </xsd:element>
    <xsd:element name="Owner" ma:index="2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26" nillable="true" ma:displayName="Math Settings" ma:internalName="Math_Settings">
      <xsd:simpleType>
        <xsd:restriction base="dms:Text"/>
      </xsd:simpleType>
    </xsd:element>
    <xsd:element name="DefaultSectionNames" ma:index="27" nillable="true" ma:displayName="Default Section Names" ma:internalName="DefaultSectionNames">
      <xsd:simpleType>
        <xsd:restriction base="dms:Note">
          <xsd:maxLength value="255"/>
        </xsd:restriction>
      </xsd:simpleType>
    </xsd:element>
    <xsd:element name="Templates" ma:index="28" nillable="true" ma:displayName="Templates" ma:internalName="Templates">
      <xsd:simpleType>
        <xsd:restriction base="dms:Note">
          <xsd:maxLength value="255"/>
        </xsd:restriction>
      </xsd:simpleType>
    </xsd:element>
    <xsd:element name="Teachers" ma:index="29"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30"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31"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32" nillable="true" ma:displayName="Distribution Groups" ma:internalName="Distribution_Groups">
      <xsd:simpleType>
        <xsd:restriction base="dms:Note">
          <xsd:maxLength value="255"/>
        </xsd:restriction>
      </xsd:simpleType>
    </xsd:element>
    <xsd:element name="LMS_Mappings" ma:index="33" nillable="true" ma:displayName="LMS Mappings" ma:internalName="LMS_Mappings">
      <xsd:simpleType>
        <xsd:restriction base="dms:Note">
          <xsd:maxLength value="255"/>
        </xsd:restriction>
      </xsd:simpleType>
    </xsd:element>
    <xsd:element name="Invited_Teachers" ma:index="34" nillable="true" ma:displayName="Invited Teachers" ma:internalName="Invited_Teachers">
      <xsd:simpleType>
        <xsd:restriction base="dms:Note">
          <xsd:maxLength value="255"/>
        </xsd:restriction>
      </xsd:simpleType>
    </xsd:element>
    <xsd:element name="Invited_Students" ma:index="35" nillable="true" ma:displayName="Invited Students" ma:internalName="Invited_Students">
      <xsd:simpleType>
        <xsd:restriction base="dms:Note">
          <xsd:maxLength value="255"/>
        </xsd:restriction>
      </xsd:simpleType>
    </xsd:element>
    <xsd:element name="Self_Registration_Enabled" ma:index="36" nillable="true" ma:displayName="Self Registration Enabled" ma:internalName="Self_Registration_Enabled">
      <xsd:simpleType>
        <xsd:restriction base="dms:Boolean"/>
      </xsd:simpleType>
    </xsd:element>
    <xsd:element name="Has_Teacher_Only_SectionGroup" ma:index="37" nillable="true" ma:displayName="Has Teacher Only SectionGroup" ma:internalName="Has_Teacher_Only_SectionGroup">
      <xsd:simpleType>
        <xsd:restriction base="dms:Boolean"/>
      </xsd:simpleType>
    </xsd:element>
    <xsd:element name="Is_Collaboration_Space_Locked" ma:index="38" nillable="true" ma:displayName="Is Collaboration Space Locked" ma:internalName="Is_Collaboration_Space_Locked">
      <xsd:simpleType>
        <xsd:restriction base="dms:Boolean"/>
      </xsd:simpleType>
    </xsd:element>
    <xsd:element name="IsNotebookLocked" ma:index="39" nillable="true" ma:displayName="Is Notebook Locked" ma:internalName="IsNotebookLocke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6eea82e9-ed1e-48af-9b43-d6c20883dc9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3BBD7E-38EF-47F7-B7F3-9FC683B54774}">
  <ds:schemaRefs>
    <ds:schemaRef ds:uri="http://purl.org/dc/elements/1.1/"/>
    <ds:schemaRef ds:uri="http://schemas.microsoft.com/office/infopath/2007/PartnerControls"/>
    <ds:schemaRef ds:uri="http://schemas.microsoft.com/office/2006/documentManagement/types"/>
    <ds:schemaRef ds:uri="http://schemas.microsoft.com/office/2006/metadata/properties"/>
    <ds:schemaRef ds:uri="http://purl.org/dc/dcmitype/"/>
    <ds:schemaRef ds:uri="http://purl.org/dc/terms/"/>
    <ds:schemaRef ds:uri="b828389b-b67f-4ba1-9cf2-6999bd01051f"/>
    <ds:schemaRef ds:uri="http://schemas.openxmlformats.org/package/2006/metadata/core-properties"/>
    <ds:schemaRef ds:uri="6eea82e9-ed1e-48af-9b43-d6c20883dc93"/>
    <ds:schemaRef ds:uri="http://www.w3.org/XML/1998/namespace"/>
  </ds:schemaRefs>
</ds:datastoreItem>
</file>

<file path=customXml/itemProps2.xml><?xml version="1.0" encoding="utf-8"?>
<ds:datastoreItem xmlns:ds="http://schemas.openxmlformats.org/officeDocument/2006/customXml" ds:itemID="{8FF16D7F-D285-45DB-946B-DCCB0A6A9911}">
  <ds:schemaRefs>
    <ds:schemaRef ds:uri="6eea82e9-ed1e-48af-9b43-d6c20883dc93"/>
    <ds:schemaRef ds:uri="b828389b-b67f-4ba1-9cf2-6999bd01051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CD8F4F0-C546-4911-8329-41AFBD2678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356</Words>
  <Application>Microsoft Office PowerPoint</Application>
  <PresentationFormat>Widescreen</PresentationFormat>
  <Paragraphs>55</Paragraphs>
  <Slides>13</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The Hand</vt:lpstr>
      <vt:lpstr>SketchyVTI</vt:lpstr>
      <vt:lpstr>BS1220: Introduction to Software Design and Development</vt:lpstr>
      <vt:lpstr>Hybrid Session 2</vt:lpstr>
      <vt:lpstr>2.7 (cont.): List Operations Crib Sheet</vt:lpstr>
      <vt:lpstr>Strings can be seen as a list of characters</vt:lpstr>
      <vt:lpstr>2.8: Demo</vt:lpstr>
      <vt:lpstr>Activity 1</vt:lpstr>
      <vt:lpstr>Solution</vt:lpstr>
      <vt:lpstr>Demo</vt:lpstr>
      <vt:lpstr>Activity</vt:lpstr>
      <vt:lpstr>Solutions</vt:lpstr>
      <vt:lpstr>2.9: None Keyword</vt:lpstr>
      <vt:lpstr>2.10: Summary</vt:lpstr>
      <vt:lpstr>Next Week – Functions and Parameters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BS1220: Introduction to Software Design and Development</dc:title>
  <dc:creator>Claire Ancient</dc:creator>
  <cp:lastModifiedBy>Eric Mamphey</cp:lastModifiedBy>
  <cp:revision>2</cp:revision>
  <dcterms:created xsi:type="dcterms:W3CDTF">2020-09-27T16:29:31Z</dcterms:created>
  <dcterms:modified xsi:type="dcterms:W3CDTF">2020-10-21T11:26:57Z</dcterms:modified>
</cp:coreProperties>
</file>